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5"/>
  </p:notesMasterIdLst>
  <p:sldIdLst>
    <p:sldId id="297" r:id="rId2"/>
    <p:sldId id="257" r:id="rId3"/>
    <p:sldId id="258" r:id="rId4"/>
    <p:sldId id="259" r:id="rId5"/>
    <p:sldId id="445" r:id="rId6"/>
    <p:sldId id="446" r:id="rId7"/>
    <p:sldId id="454" r:id="rId8"/>
    <p:sldId id="566" r:id="rId9"/>
    <p:sldId id="567" r:id="rId10"/>
    <p:sldId id="456" r:id="rId11"/>
    <p:sldId id="572" r:id="rId12"/>
    <p:sldId id="447" r:id="rId13"/>
    <p:sldId id="569" r:id="rId14"/>
    <p:sldId id="457" r:id="rId15"/>
    <p:sldId id="362" r:id="rId16"/>
    <p:sldId id="448" r:id="rId17"/>
    <p:sldId id="458" r:id="rId18"/>
    <p:sldId id="371" r:id="rId19"/>
    <p:sldId id="575" r:id="rId20"/>
    <p:sldId id="300" r:id="rId21"/>
    <p:sldId id="303" r:id="rId22"/>
    <p:sldId id="570" r:id="rId23"/>
    <p:sldId id="450" r:id="rId24"/>
    <p:sldId id="453" r:id="rId25"/>
    <p:sldId id="573" r:id="rId26"/>
    <p:sldId id="461" r:id="rId27"/>
    <p:sldId id="581" r:id="rId28"/>
    <p:sldId id="582" r:id="rId29"/>
    <p:sldId id="583" r:id="rId30"/>
    <p:sldId id="562" r:id="rId31"/>
    <p:sldId id="563" r:id="rId32"/>
    <p:sldId id="584" r:id="rId33"/>
    <p:sldId id="585" r:id="rId34"/>
    <p:sldId id="564" r:id="rId35"/>
    <p:sldId id="301" r:id="rId36"/>
    <p:sldId id="435" r:id="rId37"/>
    <p:sldId id="436" r:id="rId38"/>
    <p:sldId id="264" r:id="rId39"/>
    <p:sldId id="437" r:id="rId40"/>
    <p:sldId id="438" r:id="rId41"/>
    <p:sldId id="443" r:id="rId42"/>
    <p:sldId id="444" r:id="rId43"/>
    <p:sldId id="305" r:id="rId44"/>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xRl7grPha1HUvkiO+1DgkQ==" hashData="WX2a7cbP96XD0nInzpVui8hpZ3gJsFH8aFUB90EyF5Q4GjFHlBOL9SUjNoQLSKO+5mq/VrmifoMhPZZFELR7qw=="/>
  <p:extLst>
    <p:ext uri="{EFAFB233-063F-42B5-8137-9DF3F51BA10A}">
      <p15:sldGuideLst xmlns:p15="http://schemas.microsoft.com/office/powerpoint/2012/main">
        <p15:guide id="1" pos="5672" userDrawn="1">
          <p15:clr>
            <a:srgbClr val="A4A3A4"/>
          </p15:clr>
        </p15:guide>
        <p15:guide id="2" pos="1537" userDrawn="1">
          <p15:clr>
            <a:srgbClr val="A4A3A4"/>
          </p15:clr>
        </p15:guide>
        <p15:guide id="3" orient="horz" pos="3833" userDrawn="1">
          <p15:clr>
            <a:srgbClr val="A4A3A4"/>
          </p15:clr>
        </p15:guide>
        <p15:guide id="4" orient="horz" pos="4037" userDrawn="1">
          <p15:clr>
            <a:srgbClr val="A4A3A4"/>
          </p15:clr>
        </p15:guide>
        <p15:guide id="6" orient="horz" pos="3061" userDrawn="1">
          <p15:clr>
            <a:srgbClr val="A4A3A4"/>
          </p15:clr>
        </p15:guide>
        <p15:guide id="7" orient="horz" pos="2313" userDrawn="1">
          <p15:clr>
            <a:srgbClr val="A4A3A4"/>
          </p15:clr>
        </p15:guide>
        <p15:guide id="8" orient="horz" pos="1905" userDrawn="1">
          <p15:clr>
            <a:srgbClr val="A4A3A4"/>
          </p15:clr>
        </p15:guide>
        <p15:guide id="9" orient="horz" pos="374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65512-BACE-D4C2-CF24-A88E9B734CD3}" name="Athresh PS" initials="AP" userId="S::athresh@simplilearn.com::6aaba706-7cac-4f49-bd78-392633c5ba9f" providerId="AD"/>
  <p188:author id="{7D40AC38-2664-05E0-B402-A19237358FE9}" name="Sreelakshmi C V" initials="SCV" userId="S::sreelakshmi.cv@simplilearn.com::9536a640-3660-4b90-8982-e23c8a964739" providerId="AD"/>
  <p188:author id="{588C15A7-FF89-C7B7-461C-387FBB64C37C}" name="Aishwarya B" initials="AB" userId="S::aishwarya.b@simplilearn.com::0867edd5-7bf9-49fb-9002-3cb2c79b09e0" providerId="AD"/>
  <p188:author id="{7F9712AF-95A9-2C61-442E-1EF99D6D702C}" name="Vikas Singh" initials="VS" userId="S::vikas.singh@simplilearn.com::41e88e25-583f-4ea6-978b-2322b3c60e9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F0FE"/>
    <a:srgbClr val="FD5807"/>
    <a:srgbClr val="C63894"/>
    <a:srgbClr val="4FC6B7"/>
    <a:srgbClr val="FDA623"/>
    <a:srgbClr val="768BA0"/>
    <a:srgbClr val="FBAD88"/>
    <a:srgbClr val="89CDF5"/>
    <a:srgbClr val="FFFFFF"/>
    <a:srgbClr val="93C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16A06-99A5-4D11-9AFC-F0538ED37B49}" v="4" dt="2024-03-31T08:52:07.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85740" autoAdjust="0"/>
  </p:normalViewPr>
  <p:slideViewPr>
    <p:cSldViewPr snapToGrid="0">
      <p:cViewPr varScale="1">
        <p:scale>
          <a:sx n="44" d="100"/>
          <a:sy n="44" d="100"/>
        </p:scale>
        <p:origin x="1146" y="66"/>
      </p:cViewPr>
      <p:guideLst>
        <p:guide pos="5672"/>
        <p:guide pos="1537"/>
        <p:guide orient="horz" pos="3833"/>
        <p:guide orient="horz" pos="4037"/>
        <p:guide orient="horz" pos="3061"/>
        <p:guide orient="horz" pos="2313"/>
        <p:guide orient="horz" pos="1905"/>
        <p:guide orient="horz" pos="374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a:t>Let's understand how to apply data science with Python.</a:t>
            </a:r>
          </a:p>
          <a:p>
            <a:pPr marL="0" lvl="0" indent="0" algn="l" rtl="0">
              <a:lnSpc>
                <a:spcPct val="100000"/>
              </a:lnSpc>
              <a:spcBef>
                <a:spcPts val="0"/>
              </a:spcBef>
              <a:spcAft>
                <a:spcPts val="0"/>
              </a:spcAft>
              <a:buSzPts val="1400"/>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59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Notes:</a:t>
            </a:r>
          </a:p>
          <a:p>
            <a:r>
              <a:rPr lang="en-US" dirty="0"/>
              <a:t>Here's a breakdown of the data science process:</a:t>
            </a:r>
            <a:br>
              <a:rPr lang="en-US" dirty="0"/>
            </a:br>
            <a:r>
              <a:rPr lang="en-US" dirty="0"/>
              <a:t>1. Define the problem you aim to solve.</a:t>
            </a:r>
            <a:br>
              <a:rPr lang="en-US" dirty="0"/>
            </a:br>
            <a:r>
              <a:rPr lang="en-US" dirty="0"/>
              <a:t>2. Collect relevant data sources for analysis.</a:t>
            </a:r>
            <a:br>
              <a:rPr lang="en-US" dirty="0"/>
            </a:br>
            <a:r>
              <a:rPr lang="en-US" dirty="0"/>
              <a:t>3. Clean and explore the collected data to understand its structure and quality.</a:t>
            </a:r>
            <a:br>
              <a:rPr lang="en-US" dirty="0"/>
            </a:br>
            <a:r>
              <a:rPr lang="en-US" dirty="0"/>
              <a:t>4. Create or transform features (characteristics) to improve the predictive accuracy of the data.</a:t>
            </a:r>
            <a:br>
              <a:rPr lang="en-US" dirty="0"/>
            </a:br>
            <a:r>
              <a:rPr lang="en-US" dirty="0"/>
              <a:t>5. Build and train models using the prepared data.</a:t>
            </a:r>
            <a:br>
              <a:rPr lang="en-US" dirty="0"/>
            </a:br>
            <a:r>
              <a:rPr lang="en-US" dirty="0"/>
              <a:t>6. Evaluate model performance to assess its effectiveness and generalization.</a:t>
            </a:r>
            <a:br>
              <a:rPr lang="en-US" dirty="0"/>
            </a:br>
            <a:r>
              <a:rPr lang="en-US" dirty="0"/>
              <a:t>7. Deploy the finalized model for practical use or further testing in real-world scenarios.</a:t>
            </a:r>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442266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IN" dirty="0"/>
              <a:t>This slide is self-explanatory.</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4045952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IN" dirty="0"/>
              <a:t>This slide is self-explanatory.</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3341699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302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indent="-228600" rtl="0">
              <a:spcBef>
                <a:spcPts val="0"/>
              </a:spcBef>
              <a:spcAft>
                <a:spcPts val="0"/>
              </a:spcAft>
            </a:pPr>
            <a:r>
              <a:rPr lang="en-US" sz="1200" b="1" dirty="0">
                <a:latin typeface="Calibri"/>
                <a:ea typeface="Calibri"/>
                <a:cs typeface="Calibri"/>
                <a:sym typeface="Calibri"/>
              </a:rPr>
              <a:t>Instructor Notes:</a:t>
            </a:r>
            <a:r>
              <a:rPr lang="en-US" sz="1200" b="0" dirty="0">
                <a:latin typeface="Calibri"/>
                <a:ea typeface="Calibri"/>
                <a:cs typeface="Calibri"/>
                <a:sym typeface="Calibri"/>
              </a:rPr>
              <a:t>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alibri"/>
                <a:ea typeface="Calibri"/>
                <a:cs typeface="Calibri"/>
                <a:sym typeface="Calibri"/>
              </a:rPr>
              <a:t>There are many reasons why Python is the preferred programming language for data science projects across industries. </a:t>
            </a:r>
            <a:r>
              <a:rPr lang="en-US" sz="1200" b="0" i="0" u="none" strike="noStrike" dirty="0">
                <a:solidFill>
                  <a:srgbClr val="000000"/>
                </a:solidFill>
                <a:effectLst/>
                <a:latin typeface="Calibri" panose="020F0502020204030204" pitchFamily="34" charset="0"/>
              </a:rPr>
              <a:t>Python has multiple open-source packages like NumPy and Pandas to perform data cleaning, data exploration, and data visualization </a:t>
            </a:r>
            <a:endParaRPr lang="en-US" sz="1000" b="0" i="0" u="none" strike="noStrike" dirty="0">
              <a:solidFill>
                <a:srgbClr val="000000"/>
              </a:solidFill>
              <a:effectLst/>
              <a:latin typeface="Calibri"/>
              <a:cs typeface="Calibri"/>
              <a:sym typeface="Calibri"/>
            </a:endParaRPr>
          </a:p>
          <a:p>
            <a:pPr marL="228600" indent="-228600" rtl="0">
              <a:spcBef>
                <a:spcPts val="0"/>
              </a:spcBef>
              <a:spcAft>
                <a:spcPts val="0"/>
              </a:spcAft>
            </a:pPr>
            <a:endParaRPr lang="en-US" sz="1200" dirty="0">
              <a:latin typeface="Calibri"/>
              <a:ea typeface="Calibri"/>
              <a:cs typeface="Calibri"/>
              <a:sym typeface="Calibri"/>
            </a:endParaRPr>
          </a:p>
        </p:txBody>
      </p:sp>
      <p:sp>
        <p:nvSpPr>
          <p:cNvPr id="366" name="Google Shape;36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endParaRPr lang="en-US" b="1" dirty="0"/>
          </a:p>
          <a:p>
            <a:r>
              <a:rPr lang="en-US" b="0" dirty="0"/>
              <a:t>Discuss the advantages of using Python for data science</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4196475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800"/>
              </a:spcAft>
              <a:buSzPts val="1400"/>
              <a:buNone/>
            </a:pPr>
            <a:r>
              <a:rPr lang="en-US" sz="1200" b="1" dirty="0">
                <a:latin typeface="Calibri"/>
                <a:ea typeface="Calibri"/>
                <a:cs typeface="Calibri"/>
                <a:sym typeface="Calibri"/>
              </a:rPr>
              <a:t>Instructor Notes:</a:t>
            </a:r>
            <a:endParaRPr lang="en-US" sz="1200" dirty="0">
              <a:latin typeface="Calibri"/>
              <a:ea typeface="Calibri"/>
              <a:cs typeface="Calibri"/>
              <a:sym typeface="Calibri"/>
            </a:endParaRPr>
          </a:p>
          <a:p>
            <a:pPr marL="0" marR="0" lvl="0" indent="0" algn="l" rtl="0">
              <a:lnSpc>
                <a:spcPct val="107000"/>
              </a:lnSpc>
              <a:spcBef>
                <a:spcPts val="0"/>
              </a:spcBef>
              <a:spcAft>
                <a:spcPts val="800"/>
              </a:spcAft>
              <a:buSzPts val="1400"/>
              <a:buNone/>
            </a:pPr>
            <a:r>
              <a:rPr lang="en-US" sz="1200" dirty="0">
                <a:latin typeface="Calibri"/>
                <a:ea typeface="Calibri"/>
                <a:cs typeface="Calibri"/>
                <a:sym typeface="Calibri"/>
              </a:rPr>
              <a:t>NumPy which is the abbreviation for Numerical Python is an open-source library predominantly used for working with arrays. It enables most of the operations required in linear algebra. As NumPy works with arrays instead of traditional Python lists, it is computationally efficient. In data science, we often use arrays to take advantage of this computational efficiency. NumPy is used alongside SciPy and Matplotlib. This combination replaces </a:t>
            </a:r>
            <a:r>
              <a:rPr lang="en-US" sz="1200" dirty="0" err="1">
                <a:latin typeface="Calibri"/>
                <a:ea typeface="Calibri"/>
                <a:cs typeface="Calibri"/>
                <a:sym typeface="Calibri"/>
              </a:rPr>
              <a:t>Matlab</a:t>
            </a:r>
            <a:r>
              <a:rPr lang="en-US" sz="1200" dirty="0">
                <a:latin typeface="Calibri"/>
                <a:ea typeface="Calibri"/>
                <a:cs typeface="Calibri"/>
                <a:sym typeface="Calibri"/>
              </a:rPr>
              <a:t>, which has been the traditional standard for technical computation.</a:t>
            </a:r>
          </a:p>
        </p:txBody>
      </p:sp>
      <p:sp>
        <p:nvSpPr>
          <p:cNvPr id="620" name="Google Shape;620;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800"/>
              </a:spcAft>
              <a:buSzPts val="1400"/>
              <a:buNone/>
            </a:pPr>
            <a:r>
              <a:rPr lang="en-US" sz="1200" b="1" dirty="0">
                <a:latin typeface="Calibri"/>
                <a:ea typeface="Calibri"/>
                <a:cs typeface="Calibri"/>
                <a:sym typeface="Calibri"/>
              </a:rPr>
              <a:t>Instructor Notes:</a:t>
            </a:r>
            <a:endParaRPr lang="en-US" sz="1200" dirty="0">
              <a:latin typeface="Calibri"/>
              <a:ea typeface="Calibri"/>
              <a:cs typeface="Calibri"/>
              <a:sym typeface="Calibri"/>
            </a:endParaRPr>
          </a:p>
          <a:p>
            <a:pPr marL="0" marR="0" lvl="0" indent="0" algn="l" defTabSz="914400" rtl="0" eaLnBrk="1" fontAlgn="auto" latinLnBrk="0" hangingPunct="1">
              <a:lnSpc>
                <a:spcPct val="107000"/>
              </a:lnSpc>
              <a:spcBef>
                <a:spcPts val="0"/>
              </a:spcBef>
              <a:spcAft>
                <a:spcPts val="800"/>
              </a:spcAft>
              <a:buClr>
                <a:srgbClr val="000000"/>
              </a:buClr>
              <a:buSzPts val="1400"/>
              <a:buFont typeface="Arial"/>
              <a:buNone/>
              <a:tabLst/>
              <a:defRPr/>
            </a:pPr>
            <a:r>
              <a:rPr lang="en-US" sz="1200" dirty="0">
                <a:latin typeface="Calibri"/>
                <a:ea typeface="Calibri"/>
                <a:cs typeface="Calibri"/>
                <a:sym typeface="Calibri"/>
              </a:rPr>
              <a:t>Pandas is an open-source library built on top of NumPy. Thus, several NumPy structures are used or replicated in Pandas. The word Pandas is derived from panel data, a term from econometrics. Pandas allows us to work with structured datasets, such as tabular, time series, and matrix.</a:t>
            </a:r>
            <a:endParaRPr sz="1200" dirty="0">
              <a:latin typeface="Calibri"/>
              <a:ea typeface="Calibri"/>
              <a:cs typeface="Calibri"/>
              <a:sym typeface="Calibri"/>
            </a:endParaRPr>
          </a:p>
        </p:txBody>
      </p:sp>
      <p:sp>
        <p:nvSpPr>
          <p:cNvPr id="620" name="Google Shape;620;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739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800"/>
              </a:spcAft>
              <a:buSzPts val="1400"/>
              <a:buNone/>
            </a:pPr>
            <a:r>
              <a:rPr lang="en-US" sz="1200" b="1" dirty="0">
                <a:latin typeface="Calibri"/>
                <a:ea typeface="Calibri"/>
                <a:cs typeface="Calibri"/>
                <a:sym typeface="Calibri"/>
              </a:rPr>
              <a:t>Instructor Notes:</a:t>
            </a:r>
            <a:endParaRPr lang="en-US" sz="1200" b="0" dirty="0">
              <a:latin typeface="Open Sans"/>
              <a:ea typeface="Open Sans"/>
              <a:cs typeface="Open Sans"/>
              <a:sym typeface="Open Sans"/>
            </a:endParaRPr>
          </a:p>
          <a:p>
            <a:pPr marL="0" marR="0" lvl="0" indent="0" algn="l" rtl="0">
              <a:lnSpc>
                <a:spcPct val="107000"/>
              </a:lnSpc>
              <a:spcBef>
                <a:spcPts val="0"/>
              </a:spcBef>
              <a:spcAft>
                <a:spcPts val="800"/>
              </a:spcAft>
              <a:buSzPts val="1400"/>
              <a:buNone/>
            </a:pPr>
            <a:r>
              <a:rPr lang="en-US" sz="1200" dirty="0">
                <a:latin typeface="Calibri"/>
                <a:ea typeface="Calibri"/>
                <a:cs typeface="Calibri"/>
                <a:sym typeface="Calibri"/>
              </a:rPr>
              <a:t>SciPy, which is the abbreviation for Scientific Python is an open-source library built on top of NumPy. It is tailored for science and engineering applications. </a:t>
            </a:r>
            <a:endParaRPr sz="1200" dirty="0">
              <a:latin typeface="Calibri"/>
              <a:ea typeface="Calibri"/>
              <a:cs typeface="Calibri"/>
              <a:sym typeface="Calibri"/>
            </a:endParaRPr>
          </a:p>
        </p:txBody>
      </p:sp>
      <p:sp>
        <p:nvSpPr>
          <p:cNvPr id="691" name="Google Shape;69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800" b="0" i="0" dirty="0">
                <a:solidFill>
                  <a:srgbClr val="0D0D0D"/>
                </a:solidFill>
                <a:effectLst/>
                <a:latin typeface="Söhne"/>
              </a:rPr>
              <a:t>This lesson will introduce you to Data Science.</a:t>
            </a:r>
            <a:endParaRPr dirty="0"/>
          </a:p>
        </p:txBody>
      </p:sp>
      <p:sp>
        <p:nvSpPr>
          <p:cNvPr id="175" name="Google Shape;175;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400"/>
              <a:buFont typeface="Arial"/>
              <a:buNone/>
            </a:pPr>
            <a:r>
              <a:rPr lang="en-US" sz="1200" b="1" dirty="0">
                <a:latin typeface="Calibri"/>
                <a:ea typeface="Calibri"/>
                <a:cs typeface="Calibri"/>
                <a:sym typeface="Calibri"/>
              </a:rPr>
              <a:t>Instructor Notes:</a:t>
            </a:r>
            <a:endParaRPr lang="en-US" sz="1200" dirty="0">
              <a:solidFill>
                <a:srgbClr val="3F3F3F"/>
              </a:solidFill>
              <a:latin typeface="Open Sans"/>
              <a:ea typeface="Open Sans"/>
              <a:cs typeface="Open Sans"/>
              <a:sym typeface="Open Sans"/>
            </a:endParaRPr>
          </a:p>
          <a:p>
            <a:pPr marL="0" marR="0" lvl="0" indent="0" algn="l" rtl="0">
              <a:lnSpc>
                <a:spcPct val="107000"/>
              </a:lnSpc>
              <a:spcBef>
                <a:spcPts val="0"/>
              </a:spcBef>
              <a:spcAft>
                <a:spcPts val="0"/>
              </a:spcAft>
              <a:buClr>
                <a:srgbClr val="000000"/>
              </a:buClr>
              <a:buSzPts val="1400"/>
              <a:buFont typeface="Arial"/>
              <a:buNone/>
            </a:pPr>
            <a:r>
              <a:rPr lang="en-US" sz="1200" dirty="0">
                <a:latin typeface="Calibri"/>
                <a:ea typeface="Calibri"/>
                <a:cs typeface="Calibri"/>
                <a:sym typeface="Calibri"/>
              </a:rPr>
              <a:t>Statsmodels is a crucial python library that allows the estimation of statistical models and perform statistical tests. It includes an extensive list of descriptive statistics, statistical tests, plotting functions, and </a:t>
            </a:r>
            <a:r>
              <a:rPr lang="en-IN" b="0" i="0" dirty="0">
                <a:solidFill>
                  <a:srgbClr val="202124"/>
                </a:solidFill>
                <a:effectLst/>
                <a:latin typeface="Google Sans"/>
              </a:rPr>
              <a:t>result statistics for different types of data</a:t>
            </a:r>
            <a:r>
              <a:rPr lang="en-US" sz="1200" dirty="0">
                <a:latin typeface="Calibri"/>
                <a:ea typeface="Calibri"/>
                <a:cs typeface="Calibri"/>
                <a:sym typeface="Calibri"/>
              </a:rPr>
              <a:t>. Stats models can handle a deep statistical research project. </a:t>
            </a:r>
            <a:endParaRPr dirty="0"/>
          </a:p>
          <a:p>
            <a:pPr marL="0" marR="0" lvl="0" indent="0" algn="l" rtl="0">
              <a:lnSpc>
                <a:spcPct val="107000"/>
              </a:lnSpc>
              <a:spcBef>
                <a:spcPts val="800"/>
              </a:spcBef>
              <a:spcAft>
                <a:spcPts val="800"/>
              </a:spcAft>
              <a:buClr>
                <a:srgbClr val="000000"/>
              </a:buClr>
              <a:buSzPts val="1400"/>
              <a:buFont typeface="Arial"/>
              <a:buNone/>
            </a:pPr>
            <a:endParaRPr sz="1200" dirty="0">
              <a:solidFill>
                <a:srgbClr val="3F3F3F"/>
              </a:solidFill>
              <a:latin typeface="Open Sans"/>
              <a:ea typeface="Open Sans"/>
              <a:cs typeface="Open Sans"/>
              <a:sym typeface="Open Sans"/>
            </a:endParaRPr>
          </a:p>
        </p:txBody>
      </p:sp>
      <p:sp>
        <p:nvSpPr>
          <p:cNvPr id="730" name="Google Shape;730;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IN" dirty="0"/>
              <a:t>This slide is self-explanatory.</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4176395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Notes:</a:t>
            </a:r>
          </a:p>
          <a:p>
            <a:r>
              <a:rPr lang="en-IN" dirty="0"/>
              <a:t>Explain the matplotlib briefly.</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325936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IN" dirty="0"/>
              <a:t>Explain the seaborn library briefly.</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232759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03C20-711E-BC27-3BC2-82487EB1F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1871D-A987-759D-1160-57788064A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2E458-2247-84A9-43BF-A864E3D74BEA}"/>
              </a:ext>
            </a:extLst>
          </p:cNvPr>
          <p:cNvSpPr>
            <a:spLocks noGrp="1"/>
          </p:cNvSpPr>
          <p:nvPr>
            <p:ph type="body" idx="1"/>
          </p:nvPr>
        </p:nvSpPr>
        <p:spPr/>
        <p:txBody>
          <a:bodyPr/>
          <a:lstStyle/>
          <a:p>
            <a:r>
              <a:rPr lang="en-IN" b="1" dirty="0"/>
              <a:t>Instructor Notes: </a:t>
            </a:r>
          </a:p>
          <a:p>
            <a:r>
              <a:rPr lang="en-IN" dirty="0"/>
              <a:t>Explain the </a:t>
            </a:r>
            <a:r>
              <a:rPr lang="en-US" sz="1800" b="0" i="0" u="none" strike="noStrike" dirty="0">
                <a:solidFill>
                  <a:srgbClr val="000000"/>
                </a:solidFill>
                <a:effectLst/>
                <a:latin typeface="Arial" panose="020B0604020202020204" pitchFamily="34" charset="0"/>
              </a:rPr>
              <a:t>plotly</a:t>
            </a:r>
            <a:r>
              <a:rPr lang="en-IN" dirty="0"/>
              <a:t> library briefly.</a:t>
            </a:r>
            <a:endParaRPr lang="en-US" dirty="0"/>
          </a:p>
        </p:txBody>
      </p:sp>
      <p:sp>
        <p:nvSpPr>
          <p:cNvPr id="4" name="Slide Number Placeholder 3">
            <a:extLst>
              <a:ext uri="{FF2B5EF4-FFF2-40B4-BE49-F238E27FC236}">
                <a16:creationId xmlns:a16="http://schemas.microsoft.com/office/drawing/2014/main" id="{4CB44F45-4B2C-0D14-BE67-A10CDE22B843}"/>
              </a:ext>
            </a:extLst>
          </p:cNvPr>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256206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340368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38417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2572277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2904912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1567689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Instructor Notes:</a:t>
            </a:r>
          </a:p>
          <a:p>
            <a:pPr marL="0" lvl="0" indent="0" algn="l" rtl="0">
              <a:lnSpc>
                <a:spcPct val="100000"/>
              </a:lnSpc>
              <a:spcBef>
                <a:spcPts val="0"/>
              </a:spcBef>
              <a:spcAft>
                <a:spcPts val="0"/>
              </a:spcAft>
              <a:buSzPts val="1400"/>
              <a:buNone/>
            </a:pPr>
            <a:r>
              <a:rPr lang="en-US" dirty="0"/>
              <a:t>Read the learning objectives</a:t>
            </a:r>
            <a:endParaRPr dirty="0"/>
          </a:p>
        </p:txBody>
      </p:sp>
      <p:sp>
        <p:nvSpPr>
          <p:cNvPr id="180" name="Google Shape;1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4262056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2774325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p>
          <a:p>
            <a:r>
              <a:rPr lang="en-US" dirty="0"/>
              <a:t>This slide is self-explanatory.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1136474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b="1" dirty="0"/>
              <a:t>Instructor Notes: </a:t>
            </a:r>
          </a:p>
          <a:p>
            <a:pPr marL="0" lvl="0" indent="0" algn="l" rtl="0">
              <a:lnSpc>
                <a:spcPct val="100000"/>
              </a:lnSpc>
              <a:spcBef>
                <a:spcPts val="0"/>
              </a:spcBef>
              <a:spcAft>
                <a:spcPts val="0"/>
              </a:spcAft>
              <a:buSzPts val="1100"/>
              <a:buNone/>
            </a:pPr>
            <a:r>
              <a:rPr lang="en-IN" dirty="0"/>
              <a:t>Read all the key takeaways.</a:t>
            </a:r>
            <a:endParaRPr dirty="0"/>
          </a:p>
        </p:txBody>
      </p:sp>
      <p:sp>
        <p:nvSpPr>
          <p:cNvPr id="972" name="Google Shape;97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574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833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73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854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6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US" b="0" i="0" dirty="0">
                <a:solidFill>
                  <a:srgbClr val="374151"/>
                </a:solidFill>
                <a:effectLst/>
                <a:latin typeface="Söhne"/>
              </a:rPr>
              <a:t>It combines various aspects of statistics, mathematics, computer science, and domain expertise to uncover patterns, trends, and valuable information from vast and complex datasets.</a:t>
            </a:r>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367324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IN" b="0" dirty="0"/>
              <a:t>This slide is self-explanatory.</a:t>
            </a:r>
            <a:endParaRPr lang="en-US" b="0"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318932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IN" b="0" dirty="0"/>
              <a:t>Explain data science application related to healthcare.</a:t>
            </a:r>
            <a:endParaRPr lang="en-US" b="0"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230271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IN" b="0" dirty="0"/>
              <a:t>Explain data science application related to search engines.</a:t>
            </a:r>
            <a:endParaRPr lang="en-US" b="0"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380360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IN" b="0" dirty="0"/>
              <a:t>Explain data science application related to finance.</a:t>
            </a:r>
            <a:endParaRPr lang="en-US" b="0"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1570883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7" name="Google Shape;18;p22">
            <a:extLst>
              <a:ext uri="{FF2B5EF4-FFF2-40B4-BE49-F238E27FC236}">
                <a16:creationId xmlns:a16="http://schemas.microsoft.com/office/drawing/2014/main" id="{7B4145C4-EE9A-4056-4B60-0881CACD0193}"/>
              </a:ext>
            </a:extLst>
          </p:cNvPr>
          <p:cNvPicPr preferRelativeResize="0"/>
          <p:nvPr userDrawn="1"/>
        </p:nvPicPr>
        <p:blipFill>
          <a:blip r:embed="rId2"/>
          <a:srcRect/>
          <a:stretch/>
        </p:blipFill>
        <p:spPr>
          <a:xfrm>
            <a:off x="0" y="0"/>
            <a:ext cx="16255998" cy="9143999"/>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rgbClr val="404040"/>
                </a:solidFill>
                <a:latin typeface="Open Sans"/>
                <a:ea typeface="Open Sans"/>
                <a:cs typeface="Open Sans"/>
                <a:sym typeface="Open Sans"/>
              </a:rPr>
              <a:t>Knowledge Check</a:t>
            </a:r>
            <a:endParaRPr sz="14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2933"/>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Q_No">
            <a:extLst>
              <a:ext uri="{FF2B5EF4-FFF2-40B4-BE49-F238E27FC236}">
                <a16:creationId xmlns:a16="http://schemas.microsoft.com/office/drawing/2014/main" id="{3C327913-27E5-47C0-5CE8-C92623BE9A9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 name="Q">
            <a:extLst>
              <a:ext uri="{FF2B5EF4-FFF2-40B4-BE49-F238E27FC236}">
                <a16:creationId xmlns:a16="http://schemas.microsoft.com/office/drawing/2014/main" id="{F246FF47-4CE1-215B-C2C3-11B98924845A}"/>
              </a:ext>
            </a:extLst>
          </p:cNvPr>
          <p:cNvSpPr>
            <a:spLocks noGrp="1"/>
          </p:cNvSpPr>
          <p:nvPr>
            <p:ph type="body" sz="quarter" idx="16"/>
          </p:nvPr>
        </p:nvSpPr>
        <p:spPr>
          <a:xfrm>
            <a:off x="2966241" y="584654"/>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Box">
            <a:extLst>
              <a:ext uri="{FF2B5EF4-FFF2-40B4-BE49-F238E27FC236}">
                <a16:creationId xmlns:a16="http://schemas.microsoft.com/office/drawing/2014/main" id="{FF8BE28D-AE5A-D957-88DD-CCD27255F628}"/>
              </a:ext>
            </a:extLst>
          </p:cNvPr>
          <p:cNvSpPr/>
          <p:nvPr userDrawn="1"/>
        </p:nvSpPr>
        <p:spPr>
          <a:xfrm>
            <a:off x="1281113" y="582933"/>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 name="Rec_Box">
            <a:extLst>
              <a:ext uri="{FF2B5EF4-FFF2-40B4-BE49-F238E27FC236}">
                <a16:creationId xmlns:a16="http://schemas.microsoft.com/office/drawing/2014/main" id="{672D3208-A7D6-42AF-1741-8BC658B7473E}"/>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 name="Q_No">
            <a:extLst>
              <a:ext uri="{FF2B5EF4-FFF2-40B4-BE49-F238E27FC236}">
                <a16:creationId xmlns:a16="http://schemas.microsoft.com/office/drawing/2014/main" id="{D2A027AE-8989-E3B2-64B4-E44257A3B82D}"/>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4" name="Q">
            <a:extLst>
              <a:ext uri="{FF2B5EF4-FFF2-40B4-BE49-F238E27FC236}">
                <a16:creationId xmlns:a16="http://schemas.microsoft.com/office/drawing/2014/main" id="{CCC3AC20-A762-F0E8-D841-00B419FD7065}"/>
              </a:ext>
            </a:extLst>
          </p:cNvPr>
          <p:cNvSpPr>
            <a:spLocks noGrp="1"/>
          </p:cNvSpPr>
          <p:nvPr>
            <p:ph type="body" sz="quarter" idx="20"/>
          </p:nvPr>
        </p:nvSpPr>
        <p:spPr>
          <a:xfrm>
            <a:off x="2966241" y="584654"/>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_No">
            <a:extLst>
              <a:ext uri="{FF2B5EF4-FFF2-40B4-BE49-F238E27FC236}">
                <a16:creationId xmlns:a16="http://schemas.microsoft.com/office/drawing/2014/main" id="{86A71EFA-BAFE-C034-9302-230D1B15ADE2}"/>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 name="Q">
            <a:extLst>
              <a:ext uri="{FF2B5EF4-FFF2-40B4-BE49-F238E27FC236}">
                <a16:creationId xmlns:a16="http://schemas.microsoft.com/office/drawing/2014/main" id="{80BC6155-E4D1-174E-B05A-801775F9739A}"/>
              </a:ext>
            </a:extLst>
          </p:cNvPr>
          <p:cNvSpPr>
            <a:spLocks noGrp="1"/>
          </p:cNvSpPr>
          <p:nvPr>
            <p:ph type="body" sz="quarter" idx="19"/>
          </p:nvPr>
        </p:nvSpPr>
        <p:spPr>
          <a:xfrm>
            <a:off x="2966241" y="590549"/>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lang="en-US" sz="1400" b="0" i="0" u="none" strike="noStrike" cap="none">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Before the Next Class</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What’s Next?</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69.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62.png"/><Relationship Id="rId1" Type="http://schemas.openxmlformats.org/officeDocument/2006/relationships/slideLayout" Target="../slideLayouts/slideLayout1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46.pn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pn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3" name="Text Placeholder 2">
            <a:extLst>
              <a:ext uri="{FF2B5EF4-FFF2-40B4-BE49-F238E27FC236}">
                <a16:creationId xmlns:a16="http://schemas.microsoft.com/office/drawing/2014/main" id="{08C74DD1-2B4A-F9EE-CE8D-006F4D76B768}"/>
              </a:ext>
            </a:extLst>
          </p:cNvPr>
          <p:cNvSpPr>
            <a:spLocks noGrp="1"/>
          </p:cNvSpPr>
          <p:nvPr>
            <p:ph type="body" idx="10"/>
          </p:nvPr>
        </p:nvSpPr>
        <p:spPr/>
        <p:txBody>
          <a:bodyPr/>
          <a:lstStyle/>
          <a:p>
            <a:r>
              <a:rPr lang="en-US"/>
              <a:t>Applied Data Science with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body" idx="10"/>
          </p:nvPr>
        </p:nvSpPr>
        <p:spPr>
          <a:prstGeom prst="rect">
            <a:avLst/>
          </a:prstGeom>
          <a:noFill/>
          <a:ln>
            <a:noFill/>
          </a:ln>
        </p:spPr>
        <p:txBody>
          <a:bodyPr spcFirstLastPara="1" wrap="square" lIns="91425" tIns="91425" rIns="91425" bIns="91425" anchor="t" anchorCtr="0">
            <a:noAutofit/>
          </a:bodyPr>
          <a:lstStyle/>
          <a:p>
            <a:pPr lvl="0"/>
            <a:r>
              <a:rPr lang="en-US"/>
              <a:t>Data Science Process</a:t>
            </a:r>
          </a:p>
        </p:txBody>
      </p:sp>
    </p:spTree>
    <p:extLst>
      <p:ext uri="{BB962C8B-B14F-4D97-AF65-F5344CB8AC3E}">
        <p14:creationId xmlns:p14="http://schemas.microsoft.com/office/powerpoint/2010/main" val="152015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DFF7F-A7A1-2C93-3883-25ED5E5588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8D6E4C-39C5-A01C-8296-AD5E9B8325A6}"/>
              </a:ext>
            </a:extLst>
          </p:cNvPr>
          <p:cNvSpPr>
            <a:spLocks noGrp="1"/>
          </p:cNvSpPr>
          <p:nvPr>
            <p:ph type="title"/>
          </p:nvPr>
        </p:nvSpPr>
        <p:spPr/>
        <p:txBody>
          <a:bodyPr>
            <a:normAutofit/>
          </a:bodyPr>
          <a:lstStyle/>
          <a:p>
            <a:r>
              <a:rPr lang="en-US"/>
              <a:t>Data Science Process</a:t>
            </a:r>
          </a:p>
        </p:txBody>
      </p:sp>
      <p:sp>
        <p:nvSpPr>
          <p:cNvPr id="58" name="Brandline_LVC">
            <a:extLst>
              <a:ext uri="{FF2B5EF4-FFF2-40B4-BE49-F238E27FC236}">
                <a16:creationId xmlns:a16="http://schemas.microsoft.com/office/drawing/2014/main" id="{141BA427-68BF-1321-8DD7-C2D628AE8A4D}"/>
              </a:ext>
            </a:extLst>
          </p:cNvPr>
          <p:cNvSpPr/>
          <p:nvPr/>
        </p:nvSpPr>
        <p:spPr>
          <a:xfrm>
            <a:off x="5816600" y="816324"/>
            <a:ext cx="4627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62D529B-044A-1CDA-B4EC-E092062DBF06}"/>
              </a:ext>
            </a:extLst>
          </p:cNvPr>
          <p:cNvGrpSpPr/>
          <p:nvPr/>
        </p:nvGrpSpPr>
        <p:grpSpPr>
          <a:xfrm>
            <a:off x="782399" y="2390165"/>
            <a:ext cx="14691202" cy="4161849"/>
            <a:chOff x="782399" y="2390165"/>
            <a:chExt cx="14691202" cy="4161849"/>
          </a:xfrm>
        </p:grpSpPr>
        <p:grpSp>
          <p:nvGrpSpPr>
            <p:cNvPr id="6" name="Graphic 2">
              <a:extLst>
                <a:ext uri="{FF2B5EF4-FFF2-40B4-BE49-F238E27FC236}">
                  <a16:creationId xmlns:a16="http://schemas.microsoft.com/office/drawing/2014/main" id="{A191B2C9-1FC2-617A-683B-26BD3E35D83A}"/>
                </a:ext>
              </a:extLst>
            </p:cNvPr>
            <p:cNvGrpSpPr/>
            <p:nvPr/>
          </p:nvGrpSpPr>
          <p:grpSpPr>
            <a:xfrm>
              <a:off x="1826588" y="5144193"/>
              <a:ext cx="165045" cy="454440"/>
              <a:chOff x="2822334" y="5267652"/>
              <a:chExt cx="165045" cy="454440"/>
            </a:xfrm>
            <a:solidFill>
              <a:srgbClr val="89CDF5"/>
            </a:solidFill>
          </p:grpSpPr>
          <p:sp>
            <p:nvSpPr>
              <p:cNvPr id="7" name="Freeform: Shape 6">
                <a:extLst>
                  <a:ext uri="{FF2B5EF4-FFF2-40B4-BE49-F238E27FC236}">
                    <a16:creationId xmlns:a16="http://schemas.microsoft.com/office/drawing/2014/main" id="{043AC9BA-0CDC-DDE4-0A35-1D3A1033B96F}"/>
                  </a:ext>
                </a:extLst>
              </p:cNvPr>
              <p:cNvSpPr/>
              <p:nvPr/>
            </p:nvSpPr>
            <p:spPr>
              <a:xfrm>
                <a:off x="2863595" y="5267652"/>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3" y="0"/>
                      <a:pt x="82523" y="18430"/>
                      <a:pt x="82523" y="41261"/>
                    </a:cubicBezTo>
                    <a:lnTo>
                      <a:pt x="82523" y="344945"/>
                    </a:lnTo>
                    <a:cubicBezTo>
                      <a:pt x="82523" y="367777"/>
                      <a:pt x="63818" y="386207"/>
                      <a:pt x="41261" y="386207"/>
                    </a:cubicBezTo>
                    <a:close/>
                  </a:path>
                </a:pathLst>
              </a:custGeom>
              <a:grpFill/>
              <a:ln w="2750" cap="flat">
                <a:noFill/>
                <a:prstDash val="solid"/>
                <a:miter/>
              </a:ln>
            </p:spPr>
            <p:txBody>
              <a:bodyPr rtlCol="0" anchor="ctr"/>
              <a:lstStyle/>
              <a:p>
                <a:endParaRPr lang="en-US"/>
              </a:p>
            </p:txBody>
          </p:sp>
          <p:grpSp>
            <p:nvGrpSpPr>
              <p:cNvPr id="8" name="Graphic 2">
                <a:extLst>
                  <a:ext uri="{FF2B5EF4-FFF2-40B4-BE49-F238E27FC236}">
                    <a16:creationId xmlns:a16="http://schemas.microsoft.com/office/drawing/2014/main" id="{26B162C5-417C-FF2D-F56F-5A695D7E730D}"/>
                  </a:ext>
                </a:extLst>
              </p:cNvPr>
              <p:cNvGrpSpPr/>
              <p:nvPr/>
            </p:nvGrpSpPr>
            <p:grpSpPr>
              <a:xfrm>
                <a:off x="2822334" y="5557047"/>
                <a:ext cx="165045" cy="165045"/>
                <a:chOff x="2822334" y="5557047"/>
                <a:chExt cx="165045" cy="165045"/>
              </a:xfrm>
              <a:grpFill/>
            </p:grpSpPr>
            <p:sp>
              <p:nvSpPr>
                <p:cNvPr id="9" name="Freeform: Shape 8">
                  <a:extLst>
                    <a:ext uri="{FF2B5EF4-FFF2-40B4-BE49-F238E27FC236}">
                      <a16:creationId xmlns:a16="http://schemas.microsoft.com/office/drawing/2014/main" id="{6C8456B2-385F-1AEF-69B2-AE683FA5ACED}"/>
                    </a:ext>
                  </a:extLst>
                </p:cNvPr>
                <p:cNvSpPr/>
                <p:nvPr/>
              </p:nvSpPr>
              <p:spPr>
                <a:xfrm>
                  <a:off x="2822334" y="5557047"/>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7" y="165046"/>
                        <a:pt x="0" y="128099"/>
                        <a:pt x="0" y="82523"/>
                      </a:cubicBezTo>
                      <a:cubicBezTo>
                        <a:pt x="0" y="36947"/>
                        <a:pt x="36947"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96D0670-0356-009D-FB85-A531CF1658C3}"/>
                    </a:ext>
                  </a:extLst>
                </p:cNvPr>
                <p:cNvSpPr/>
                <p:nvPr/>
              </p:nvSpPr>
              <p:spPr>
                <a:xfrm>
                  <a:off x="2848191" y="5582904"/>
                  <a:ext cx="113331" cy="113331"/>
                </a:xfrm>
                <a:custGeom>
                  <a:avLst/>
                  <a:gdLst>
                    <a:gd name="connsiteX0" fmla="*/ 113331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1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1" y="56666"/>
                      </a:moveTo>
                      <a:cubicBezTo>
                        <a:pt x="113331" y="87961"/>
                        <a:pt x="87961" y="113331"/>
                        <a:pt x="56666" y="113331"/>
                      </a:cubicBezTo>
                      <a:cubicBezTo>
                        <a:pt x="25370" y="113331"/>
                        <a:pt x="0" y="87961"/>
                        <a:pt x="0" y="56666"/>
                      </a:cubicBezTo>
                      <a:cubicBezTo>
                        <a:pt x="0" y="25370"/>
                        <a:pt x="25370" y="0"/>
                        <a:pt x="56666" y="0"/>
                      </a:cubicBezTo>
                      <a:cubicBezTo>
                        <a:pt x="87961" y="0"/>
                        <a:pt x="113331" y="25370"/>
                        <a:pt x="113331" y="56666"/>
                      </a:cubicBezTo>
                      <a:close/>
                    </a:path>
                  </a:pathLst>
                </a:custGeom>
                <a:grpFill/>
                <a:ln w="2750"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525C8BF1-8D5A-CB23-CDD3-82AFB63D0528}"/>
                </a:ext>
              </a:extLst>
            </p:cNvPr>
            <p:cNvGrpSpPr/>
            <p:nvPr/>
          </p:nvGrpSpPr>
          <p:grpSpPr>
            <a:xfrm>
              <a:off x="782399" y="3336224"/>
              <a:ext cx="2253160" cy="2253159"/>
              <a:chOff x="1778145" y="3459683"/>
              <a:chExt cx="2253160" cy="2253159"/>
            </a:xfrm>
          </p:grpSpPr>
          <p:grpSp>
            <p:nvGrpSpPr>
              <p:cNvPr id="12" name="Graphic 2">
                <a:extLst>
                  <a:ext uri="{FF2B5EF4-FFF2-40B4-BE49-F238E27FC236}">
                    <a16:creationId xmlns:a16="http://schemas.microsoft.com/office/drawing/2014/main" id="{C37AFC5A-424E-D8A1-8B7B-341901089B58}"/>
                  </a:ext>
                </a:extLst>
              </p:cNvPr>
              <p:cNvGrpSpPr/>
              <p:nvPr/>
            </p:nvGrpSpPr>
            <p:grpSpPr>
              <a:xfrm>
                <a:off x="1778145" y="3459683"/>
                <a:ext cx="2253160" cy="2253159"/>
                <a:chOff x="1778145" y="3459683"/>
                <a:chExt cx="2253160" cy="2253159"/>
              </a:xfrm>
            </p:grpSpPr>
            <p:sp>
              <p:nvSpPr>
                <p:cNvPr id="14" name="Freeform: Shape 13">
                  <a:extLst>
                    <a:ext uri="{FF2B5EF4-FFF2-40B4-BE49-F238E27FC236}">
                      <a16:creationId xmlns:a16="http://schemas.microsoft.com/office/drawing/2014/main" id="{0EA0945D-5509-96DA-2CA4-9DAD451C0E86}"/>
                    </a:ext>
                  </a:extLst>
                </p:cNvPr>
                <p:cNvSpPr/>
                <p:nvPr/>
              </p:nvSpPr>
              <p:spPr>
                <a:xfrm rot="-2700000">
                  <a:off x="2108113" y="3789651"/>
                  <a:ext cx="1593224" cy="1593224"/>
                </a:xfrm>
                <a:custGeom>
                  <a:avLst/>
                  <a:gdLst>
                    <a:gd name="connsiteX0" fmla="*/ 1593225 w 1593224"/>
                    <a:gd name="connsiteY0" fmla="*/ 796612 h 1593224"/>
                    <a:gd name="connsiteX1" fmla="*/ 796612 w 1593224"/>
                    <a:gd name="connsiteY1" fmla="*/ 1593225 h 1593224"/>
                    <a:gd name="connsiteX2" fmla="*/ 0 w 1593224"/>
                    <a:gd name="connsiteY2" fmla="*/ 796612 h 1593224"/>
                    <a:gd name="connsiteX3" fmla="*/ 796612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69" y="1593225"/>
                        <a:pt x="796612" y="1593225"/>
                      </a:cubicBezTo>
                      <a:cubicBezTo>
                        <a:pt x="356655" y="1593225"/>
                        <a:pt x="0" y="1236569"/>
                        <a:pt x="0" y="796612"/>
                      </a:cubicBezTo>
                      <a:cubicBezTo>
                        <a:pt x="0" y="356655"/>
                        <a:pt x="356655" y="0"/>
                        <a:pt x="796612" y="0"/>
                      </a:cubicBezTo>
                      <a:cubicBezTo>
                        <a:pt x="1236569" y="0"/>
                        <a:pt x="1593225" y="356655"/>
                        <a:pt x="1593225" y="796612"/>
                      </a:cubicBezTo>
                      <a:close/>
                    </a:path>
                  </a:pathLst>
                </a:custGeom>
                <a:solidFill>
                  <a:srgbClr val="89CDF5"/>
                </a:solidFill>
                <a:ln w="275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5C110D1-772A-BAA7-17AD-E128730CD3E5}"/>
                    </a:ext>
                  </a:extLst>
                </p:cNvPr>
                <p:cNvSpPr/>
                <p:nvPr/>
              </p:nvSpPr>
              <p:spPr>
                <a:xfrm>
                  <a:off x="2221843" y="3903290"/>
                  <a:ext cx="1366027" cy="1366027"/>
                </a:xfrm>
                <a:custGeom>
                  <a:avLst/>
                  <a:gdLst>
                    <a:gd name="connsiteX0" fmla="*/ 1366027 w 1366027"/>
                    <a:gd name="connsiteY0" fmla="*/ 683014 h 1366027"/>
                    <a:gd name="connsiteX1" fmla="*/ 683014 w 1366027"/>
                    <a:gd name="connsiteY1" fmla="*/ 1366027 h 1366027"/>
                    <a:gd name="connsiteX2" fmla="*/ 0 w 1366027"/>
                    <a:gd name="connsiteY2" fmla="*/ 683014 h 1366027"/>
                    <a:gd name="connsiteX3" fmla="*/ 683014 w 1366027"/>
                    <a:gd name="connsiteY3" fmla="*/ 0 h 1366027"/>
                    <a:gd name="connsiteX4" fmla="*/ 1366027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7" y="683014"/>
                      </a:moveTo>
                      <a:cubicBezTo>
                        <a:pt x="1366027" y="1060232"/>
                        <a:pt x="1060232" y="1366027"/>
                        <a:pt x="683014" y="1366027"/>
                      </a:cubicBezTo>
                      <a:cubicBezTo>
                        <a:pt x="305796" y="1366027"/>
                        <a:pt x="0" y="1060232"/>
                        <a:pt x="0" y="683014"/>
                      </a:cubicBezTo>
                      <a:cubicBezTo>
                        <a:pt x="0" y="305796"/>
                        <a:pt x="305796" y="0"/>
                        <a:pt x="683014" y="0"/>
                      </a:cubicBezTo>
                      <a:cubicBezTo>
                        <a:pt x="1060232" y="0"/>
                        <a:pt x="1366027" y="305796"/>
                        <a:pt x="1366027" y="683014"/>
                      </a:cubicBezTo>
                      <a:close/>
                    </a:path>
                  </a:pathLst>
                </a:custGeom>
                <a:solidFill>
                  <a:srgbClr val="FFFFFF"/>
                </a:solidFill>
                <a:ln w="2750" cap="flat">
                  <a:noFill/>
                  <a:prstDash val="solid"/>
                  <a:miter/>
                </a:ln>
              </p:spPr>
              <p:txBody>
                <a:bodyPr rtlCol="0" anchor="ctr"/>
                <a:lstStyle/>
                <a:p>
                  <a:endParaRPr lang="en-US"/>
                </a:p>
              </p:txBody>
            </p:sp>
          </p:grpSp>
          <p:sp>
            <p:nvSpPr>
              <p:cNvPr id="13" name="TextBox 12">
                <a:extLst>
                  <a:ext uri="{FF2B5EF4-FFF2-40B4-BE49-F238E27FC236}">
                    <a16:creationId xmlns:a16="http://schemas.microsoft.com/office/drawing/2014/main" id="{18D8B729-60E7-2094-F2E9-6AF0048D2C9A}"/>
                  </a:ext>
                </a:extLst>
              </p:cNvPr>
              <p:cNvSpPr txBox="1"/>
              <p:nvPr/>
            </p:nvSpPr>
            <p:spPr>
              <a:xfrm>
                <a:off x="2690308" y="4369932"/>
                <a:ext cx="360996" cy="461665"/>
              </a:xfrm>
              <a:prstGeom prst="rect">
                <a:avLst/>
              </a:prstGeom>
              <a:noFill/>
            </p:spPr>
            <p:txBody>
              <a:bodyPr wrap="none" rtlCol="0">
                <a:spAutoFit/>
              </a:bodyPr>
              <a:lstStyle/>
              <a:p>
                <a:r>
                  <a:rPr lang="en-US" sz="24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grpSp>
        <p:grpSp>
          <p:nvGrpSpPr>
            <p:cNvPr id="16" name="Graphic 2">
              <a:extLst>
                <a:ext uri="{FF2B5EF4-FFF2-40B4-BE49-F238E27FC236}">
                  <a16:creationId xmlns:a16="http://schemas.microsoft.com/office/drawing/2014/main" id="{B6526D3C-ABC8-3095-3EB9-81B784CF98AC}"/>
                </a:ext>
              </a:extLst>
            </p:cNvPr>
            <p:cNvGrpSpPr/>
            <p:nvPr/>
          </p:nvGrpSpPr>
          <p:grpSpPr>
            <a:xfrm>
              <a:off x="2095887" y="3407654"/>
              <a:ext cx="1706021" cy="2107907"/>
              <a:chOff x="3091633" y="3531113"/>
              <a:chExt cx="1706021" cy="2107907"/>
            </a:xfrm>
            <a:solidFill>
              <a:srgbClr val="89CDF5"/>
            </a:solidFill>
          </p:grpSpPr>
          <p:sp>
            <p:nvSpPr>
              <p:cNvPr id="17" name="Freeform: Shape 16">
                <a:extLst>
                  <a:ext uri="{FF2B5EF4-FFF2-40B4-BE49-F238E27FC236}">
                    <a16:creationId xmlns:a16="http://schemas.microsoft.com/office/drawing/2014/main" id="{C88D4646-9D56-376A-4335-74E11B9C6D65}"/>
                  </a:ext>
                </a:extLst>
              </p:cNvPr>
              <p:cNvSpPr/>
              <p:nvPr/>
            </p:nvSpPr>
            <p:spPr>
              <a:xfrm>
                <a:off x="3943268" y="3531113"/>
                <a:ext cx="854385" cy="896197"/>
              </a:xfrm>
              <a:custGeom>
                <a:avLst/>
                <a:gdLst>
                  <a:gd name="connsiteX0" fmla="*/ 27232 w 854385"/>
                  <a:gd name="connsiteY0" fmla="*/ 896197 h 896197"/>
                  <a:gd name="connsiteX1" fmla="*/ 0 w 854385"/>
                  <a:gd name="connsiteY1" fmla="*/ 892071 h 896197"/>
                  <a:gd name="connsiteX2" fmla="*/ 1926 w 854385"/>
                  <a:gd name="connsiteY2" fmla="*/ 878593 h 896197"/>
                  <a:gd name="connsiteX3" fmla="*/ 17880 w 854385"/>
                  <a:gd name="connsiteY3" fmla="*/ 794419 h 896197"/>
                  <a:gd name="connsiteX4" fmla="*/ 20906 w 854385"/>
                  <a:gd name="connsiteY4" fmla="*/ 780941 h 896197"/>
                  <a:gd name="connsiteX5" fmla="*/ 47588 w 854385"/>
                  <a:gd name="connsiteY5" fmla="*/ 787267 h 896197"/>
                  <a:gd name="connsiteX6" fmla="*/ 44562 w 854385"/>
                  <a:gd name="connsiteY6" fmla="*/ 800746 h 896197"/>
                  <a:gd name="connsiteX7" fmla="*/ 28883 w 854385"/>
                  <a:gd name="connsiteY7" fmla="*/ 882719 h 896197"/>
                  <a:gd name="connsiteX8" fmla="*/ 27232 w 854385"/>
                  <a:gd name="connsiteY8" fmla="*/ 896197 h 896197"/>
                  <a:gd name="connsiteX9" fmla="*/ 71795 w 854385"/>
                  <a:gd name="connsiteY9" fmla="*/ 706670 h 896197"/>
                  <a:gd name="connsiteX10" fmla="*/ 45938 w 854385"/>
                  <a:gd name="connsiteY10" fmla="*/ 697593 h 896197"/>
                  <a:gd name="connsiteX11" fmla="*/ 50614 w 854385"/>
                  <a:gd name="connsiteY11" fmla="*/ 684664 h 896197"/>
                  <a:gd name="connsiteX12" fmla="*/ 82523 w 854385"/>
                  <a:gd name="connsiteY12" fmla="*/ 604892 h 896197"/>
                  <a:gd name="connsiteX13" fmla="*/ 88024 w 854385"/>
                  <a:gd name="connsiteY13" fmla="*/ 592239 h 896197"/>
                  <a:gd name="connsiteX14" fmla="*/ 113056 w 854385"/>
                  <a:gd name="connsiteY14" fmla="*/ 603517 h 896197"/>
                  <a:gd name="connsiteX15" fmla="*/ 107555 w 854385"/>
                  <a:gd name="connsiteY15" fmla="*/ 616170 h 896197"/>
                  <a:gd name="connsiteX16" fmla="*/ 76471 w 854385"/>
                  <a:gd name="connsiteY16" fmla="*/ 693742 h 896197"/>
                  <a:gd name="connsiteX17" fmla="*/ 71795 w 854385"/>
                  <a:gd name="connsiteY17" fmla="*/ 706670 h 896197"/>
                  <a:gd name="connsiteX18" fmla="*/ 151292 w 854385"/>
                  <a:gd name="connsiteY18" fmla="*/ 528971 h 896197"/>
                  <a:gd name="connsiteX19" fmla="*/ 127635 w 854385"/>
                  <a:gd name="connsiteY19" fmla="*/ 514942 h 896197"/>
                  <a:gd name="connsiteX20" fmla="*/ 134512 w 854385"/>
                  <a:gd name="connsiteY20" fmla="*/ 503114 h 896197"/>
                  <a:gd name="connsiteX21" fmla="*/ 181000 w 854385"/>
                  <a:gd name="connsiteY21" fmla="*/ 431044 h 896197"/>
                  <a:gd name="connsiteX22" fmla="*/ 188977 w 854385"/>
                  <a:gd name="connsiteY22" fmla="*/ 419766 h 896197"/>
                  <a:gd name="connsiteX23" fmla="*/ 211533 w 854385"/>
                  <a:gd name="connsiteY23" fmla="*/ 435445 h 896197"/>
                  <a:gd name="connsiteX24" fmla="*/ 203556 w 854385"/>
                  <a:gd name="connsiteY24" fmla="*/ 446723 h 896197"/>
                  <a:gd name="connsiteX25" fmla="*/ 158444 w 854385"/>
                  <a:gd name="connsiteY25" fmla="*/ 517143 h 896197"/>
                  <a:gd name="connsiteX26" fmla="*/ 151292 w 854385"/>
                  <a:gd name="connsiteY26" fmla="*/ 528971 h 896197"/>
                  <a:gd name="connsiteX27" fmla="*/ 263248 w 854385"/>
                  <a:gd name="connsiteY27" fmla="*/ 369702 h 896197"/>
                  <a:gd name="connsiteX28" fmla="*/ 242617 w 854385"/>
                  <a:gd name="connsiteY28" fmla="*/ 351547 h 896197"/>
                  <a:gd name="connsiteX29" fmla="*/ 251695 w 854385"/>
                  <a:gd name="connsiteY29" fmla="*/ 341094 h 896197"/>
                  <a:gd name="connsiteX30" fmla="*/ 310836 w 854385"/>
                  <a:gd name="connsiteY30" fmla="*/ 278927 h 896197"/>
                  <a:gd name="connsiteX31" fmla="*/ 320739 w 854385"/>
                  <a:gd name="connsiteY31" fmla="*/ 269299 h 896197"/>
                  <a:gd name="connsiteX32" fmla="*/ 339994 w 854385"/>
                  <a:gd name="connsiteY32" fmla="*/ 289105 h 896197"/>
                  <a:gd name="connsiteX33" fmla="*/ 330091 w 854385"/>
                  <a:gd name="connsiteY33" fmla="*/ 298732 h 896197"/>
                  <a:gd name="connsiteX34" fmla="*/ 272600 w 854385"/>
                  <a:gd name="connsiteY34" fmla="*/ 359249 h 896197"/>
                  <a:gd name="connsiteX35" fmla="*/ 263248 w 854385"/>
                  <a:gd name="connsiteY35" fmla="*/ 369702 h 896197"/>
                  <a:gd name="connsiteX36" fmla="*/ 403261 w 854385"/>
                  <a:gd name="connsiteY36" fmla="*/ 234090 h 896197"/>
                  <a:gd name="connsiteX37" fmla="*/ 386482 w 854385"/>
                  <a:gd name="connsiteY37" fmla="*/ 212359 h 896197"/>
                  <a:gd name="connsiteX38" fmla="*/ 397210 w 854385"/>
                  <a:gd name="connsiteY38" fmla="*/ 203831 h 896197"/>
                  <a:gd name="connsiteX39" fmla="*/ 467079 w 854385"/>
                  <a:gd name="connsiteY39" fmla="*/ 154043 h 896197"/>
                  <a:gd name="connsiteX40" fmla="*/ 478632 w 854385"/>
                  <a:gd name="connsiteY40" fmla="*/ 146615 h 896197"/>
                  <a:gd name="connsiteX41" fmla="*/ 493761 w 854385"/>
                  <a:gd name="connsiteY41" fmla="*/ 169722 h 896197"/>
                  <a:gd name="connsiteX42" fmla="*/ 482208 w 854385"/>
                  <a:gd name="connsiteY42" fmla="*/ 177149 h 896197"/>
                  <a:gd name="connsiteX43" fmla="*/ 414264 w 854385"/>
                  <a:gd name="connsiteY43" fmla="*/ 225837 h 896197"/>
                  <a:gd name="connsiteX44" fmla="*/ 403261 w 854385"/>
                  <a:gd name="connsiteY44" fmla="*/ 234090 h 896197"/>
                  <a:gd name="connsiteX45" fmla="*/ 566106 w 854385"/>
                  <a:gd name="connsiteY45" fmla="*/ 127360 h 896197"/>
                  <a:gd name="connsiteX46" fmla="*/ 553728 w 854385"/>
                  <a:gd name="connsiteY46" fmla="*/ 102878 h 896197"/>
                  <a:gd name="connsiteX47" fmla="*/ 566106 w 854385"/>
                  <a:gd name="connsiteY47" fmla="*/ 96552 h 896197"/>
                  <a:gd name="connsiteX48" fmla="*/ 644228 w 854385"/>
                  <a:gd name="connsiteY48" fmla="*/ 60792 h 896197"/>
                  <a:gd name="connsiteX49" fmla="*/ 656881 w 854385"/>
                  <a:gd name="connsiteY49" fmla="*/ 55565 h 896197"/>
                  <a:gd name="connsiteX50" fmla="*/ 667334 w 854385"/>
                  <a:gd name="connsiteY50" fmla="*/ 81147 h 896197"/>
                  <a:gd name="connsiteX51" fmla="*/ 654681 w 854385"/>
                  <a:gd name="connsiteY51" fmla="*/ 86374 h 896197"/>
                  <a:gd name="connsiteX52" fmla="*/ 578760 w 854385"/>
                  <a:gd name="connsiteY52" fmla="*/ 121308 h 896197"/>
                  <a:gd name="connsiteX53" fmla="*/ 566106 w 854385"/>
                  <a:gd name="connsiteY53" fmla="*/ 127360 h 896197"/>
                  <a:gd name="connsiteX54" fmla="*/ 746556 w 854385"/>
                  <a:gd name="connsiteY54" fmla="*/ 53365 h 896197"/>
                  <a:gd name="connsiteX55" fmla="*/ 738854 w 854385"/>
                  <a:gd name="connsiteY55" fmla="*/ 26957 h 896197"/>
                  <a:gd name="connsiteX56" fmla="*/ 752058 w 854385"/>
                  <a:gd name="connsiteY56" fmla="*/ 23106 h 896197"/>
                  <a:gd name="connsiteX57" fmla="*/ 835406 w 854385"/>
                  <a:gd name="connsiteY57" fmla="*/ 2751 h 896197"/>
                  <a:gd name="connsiteX58" fmla="*/ 848884 w 854385"/>
                  <a:gd name="connsiteY58" fmla="*/ 0 h 896197"/>
                  <a:gd name="connsiteX59" fmla="*/ 854386 w 854385"/>
                  <a:gd name="connsiteY59" fmla="*/ 26957 h 896197"/>
                  <a:gd name="connsiteX60" fmla="*/ 840907 w 854385"/>
                  <a:gd name="connsiteY60" fmla="*/ 29708 h 896197"/>
                  <a:gd name="connsiteX61" fmla="*/ 759760 w 854385"/>
                  <a:gd name="connsiteY61" fmla="*/ 49514 h 896197"/>
                  <a:gd name="connsiteX62" fmla="*/ 746556 w 854385"/>
                  <a:gd name="connsiteY62" fmla="*/ 53365 h 89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4385" h="896197">
                    <a:moveTo>
                      <a:pt x="27232" y="896197"/>
                    </a:moveTo>
                    <a:lnTo>
                      <a:pt x="0" y="892071"/>
                    </a:lnTo>
                    <a:lnTo>
                      <a:pt x="1926" y="878593"/>
                    </a:lnTo>
                    <a:cubicBezTo>
                      <a:pt x="6052" y="850260"/>
                      <a:pt x="11553" y="821927"/>
                      <a:pt x="17880" y="794419"/>
                    </a:cubicBezTo>
                    <a:lnTo>
                      <a:pt x="20906" y="780941"/>
                    </a:lnTo>
                    <a:lnTo>
                      <a:pt x="47588" y="787267"/>
                    </a:lnTo>
                    <a:lnTo>
                      <a:pt x="44562" y="800746"/>
                    </a:lnTo>
                    <a:cubicBezTo>
                      <a:pt x="38235" y="827704"/>
                      <a:pt x="33009" y="855486"/>
                      <a:pt x="28883" y="882719"/>
                    </a:cubicBezTo>
                    <a:lnTo>
                      <a:pt x="27232" y="896197"/>
                    </a:lnTo>
                    <a:close/>
                    <a:moveTo>
                      <a:pt x="71795" y="706670"/>
                    </a:moveTo>
                    <a:lnTo>
                      <a:pt x="45938" y="697593"/>
                    </a:lnTo>
                    <a:lnTo>
                      <a:pt x="50614" y="684664"/>
                    </a:lnTo>
                    <a:cubicBezTo>
                      <a:pt x="59967" y="657707"/>
                      <a:pt x="70695" y="631024"/>
                      <a:pt x="82523" y="604892"/>
                    </a:cubicBezTo>
                    <a:lnTo>
                      <a:pt x="88024" y="592239"/>
                    </a:lnTo>
                    <a:lnTo>
                      <a:pt x="113056" y="603517"/>
                    </a:lnTo>
                    <a:lnTo>
                      <a:pt x="107555" y="616170"/>
                    </a:lnTo>
                    <a:cubicBezTo>
                      <a:pt x="96277" y="641477"/>
                      <a:pt x="85824" y="667609"/>
                      <a:pt x="76471" y="693742"/>
                    </a:cubicBezTo>
                    <a:lnTo>
                      <a:pt x="71795" y="706670"/>
                    </a:lnTo>
                    <a:close/>
                    <a:moveTo>
                      <a:pt x="151292" y="528971"/>
                    </a:moveTo>
                    <a:lnTo>
                      <a:pt x="127635" y="514942"/>
                    </a:lnTo>
                    <a:lnTo>
                      <a:pt x="134512" y="503114"/>
                    </a:lnTo>
                    <a:cubicBezTo>
                      <a:pt x="148816" y="478632"/>
                      <a:pt x="164495" y="454150"/>
                      <a:pt x="181000" y="431044"/>
                    </a:cubicBezTo>
                    <a:lnTo>
                      <a:pt x="188977" y="419766"/>
                    </a:lnTo>
                    <a:lnTo>
                      <a:pt x="211533" y="435445"/>
                    </a:lnTo>
                    <a:lnTo>
                      <a:pt x="203556" y="446723"/>
                    </a:lnTo>
                    <a:cubicBezTo>
                      <a:pt x="187602" y="469555"/>
                      <a:pt x="172473" y="493211"/>
                      <a:pt x="158444" y="517143"/>
                    </a:cubicBezTo>
                    <a:lnTo>
                      <a:pt x="151292" y="528971"/>
                    </a:lnTo>
                    <a:close/>
                    <a:moveTo>
                      <a:pt x="263248" y="369702"/>
                    </a:moveTo>
                    <a:lnTo>
                      <a:pt x="242617" y="351547"/>
                    </a:lnTo>
                    <a:lnTo>
                      <a:pt x="251695" y="341094"/>
                    </a:lnTo>
                    <a:cubicBezTo>
                      <a:pt x="270400" y="319638"/>
                      <a:pt x="290480" y="298732"/>
                      <a:pt x="310836" y="278927"/>
                    </a:cubicBezTo>
                    <a:lnTo>
                      <a:pt x="320739" y="269299"/>
                    </a:lnTo>
                    <a:lnTo>
                      <a:pt x="339994" y="289105"/>
                    </a:lnTo>
                    <a:lnTo>
                      <a:pt x="330091" y="298732"/>
                    </a:lnTo>
                    <a:cubicBezTo>
                      <a:pt x="310286" y="317988"/>
                      <a:pt x="290755" y="338343"/>
                      <a:pt x="272600" y="359249"/>
                    </a:cubicBezTo>
                    <a:lnTo>
                      <a:pt x="263248" y="369702"/>
                    </a:lnTo>
                    <a:close/>
                    <a:moveTo>
                      <a:pt x="403261" y="234090"/>
                    </a:moveTo>
                    <a:lnTo>
                      <a:pt x="386482" y="212359"/>
                    </a:lnTo>
                    <a:lnTo>
                      <a:pt x="397210" y="203831"/>
                    </a:lnTo>
                    <a:cubicBezTo>
                      <a:pt x="419766" y="186226"/>
                      <a:pt x="443147" y="169447"/>
                      <a:pt x="467079" y="154043"/>
                    </a:cubicBezTo>
                    <a:lnTo>
                      <a:pt x="478632" y="146615"/>
                    </a:lnTo>
                    <a:lnTo>
                      <a:pt x="493761" y="169722"/>
                    </a:lnTo>
                    <a:lnTo>
                      <a:pt x="482208" y="177149"/>
                    </a:lnTo>
                    <a:cubicBezTo>
                      <a:pt x="459102" y="192278"/>
                      <a:pt x="435995" y="208783"/>
                      <a:pt x="414264" y="225837"/>
                    </a:cubicBezTo>
                    <a:lnTo>
                      <a:pt x="403261" y="234090"/>
                    </a:lnTo>
                    <a:close/>
                    <a:moveTo>
                      <a:pt x="566106" y="127360"/>
                    </a:moveTo>
                    <a:lnTo>
                      <a:pt x="553728" y="102878"/>
                    </a:lnTo>
                    <a:lnTo>
                      <a:pt x="566106" y="96552"/>
                    </a:lnTo>
                    <a:cubicBezTo>
                      <a:pt x="591413" y="83623"/>
                      <a:pt x="617821" y="71520"/>
                      <a:pt x="644228" y="60792"/>
                    </a:cubicBezTo>
                    <a:lnTo>
                      <a:pt x="656881" y="55565"/>
                    </a:lnTo>
                    <a:lnTo>
                      <a:pt x="667334" y="81147"/>
                    </a:lnTo>
                    <a:lnTo>
                      <a:pt x="654681" y="86374"/>
                    </a:lnTo>
                    <a:cubicBezTo>
                      <a:pt x="629099" y="96827"/>
                      <a:pt x="603517" y="108655"/>
                      <a:pt x="578760" y="121308"/>
                    </a:cubicBezTo>
                    <a:lnTo>
                      <a:pt x="566106" y="127360"/>
                    </a:lnTo>
                    <a:close/>
                    <a:moveTo>
                      <a:pt x="746556" y="53365"/>
                    </a:moveTo>
                    <a:lnTo>
                      <a:pt x="738854" y="26957"/>
                    </a:lnTo>
                    <a:lnTo>
                      <a:pt x="752058" y="23106"/>
                    </a:lnTo>
                    <a:cubicBezTo>
                      <a:pt x="779565" y="15129"/>
                      <a:pt x="807623" y="8527"/>
                      <a:pt x="835406" y="2751"/>
                    </a:cubicBezTo>
                    <a:lnTo>
                      <a:pt x="848884" y="0"/>
                    </a:lnTo>
                    <a:lnTo>
                      <a:pt x="854386" y="26957"/>
                    </a:lnTo>
                    <a:lnTo>
                      <a:pt x="840907" y="29708"/>
                    </a:lnTo>
                    <a:cubicBezTo>
                      <a:pt x="813675" y="35210"/>
                      <a:pt x="786442" y="41812"/>
                      <a:pt x="759760" y="49514"/>
                    </a:cubicBezTo>
                    <a:lnTo>
                      <a:pt x="746556" y="53365"/>
                    </a:lnTo>
                    <a:close/>
                  </a:path>
                </a:pathLst>
              </a:custGeom>
              <a:grpFill/>
              <a:ln w="27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B92EEAF-0DA3-3CF0-1133-C27FC516ACA6}"/>
                  </a:ext>
                </a:extLst>
              </p:cNvPr>
              <p:cNvSpPr/>
              <p:nvPr/>
            </p:nvSpPr>
            <p:spPr>
              <a:xfrm>
                <a:off x="3091633" y="4819568"/>
                <a:ext cx="842007" cy="819451"/>
              </a:xfrm>
              <a:custGeom>
                <a:avLst/>
                <a:gdLst>
                  <a:gd name="connsiteX0" fmla="*/ 5226 w 842007"/>
                  <a:gd name="connsiteY0" fmla="*/ 819451 h 819451"/>
                  <a:gd name="connsiteX1" fmla="*/ 0 w 842007"/>
                  <a:gd name="connsiteY1" fmla="*/ 792494 h 819451"/>
                  <a:gd name="connsiteX2" fmla="*/ 13479 w 842007"/>
                  <a:gd name="connsiteY2" fmla="*/ 789743 h 819451"/>
                  <a:gd name="connsiteX3" fmla="*/ 89675 w 842007"/>
                  <a:gd name="connsiteY3" fmla="*/ 771588 h 819451"/>
                  <a:gd name="connsiteX4" fmla="*/ 102878 w 842007"/>
                  <a:gd name="connsiteY4" fmla="*/ 768012 h 819451"/>
                  <a:gd name="connsiteX5" fmla="*/ 110305 w 842007"/>
                  <a:gd name="connsiteY5" fmla="*/ 794419 h 819451"/>
                  <a:gd name="connsiteX6" fmla="*/ 97102 w 842007"/>
                  <a:gd name="connsiteY6" fmla="*/ 797995 h 819451"/>
                  <a:gd name="connsiteX7" fmla="*/ 18705 w 842007"/>
                  <a:gd name="connsiteY7" fmla="*/ 816701 h 819451"/>
                  <a:gd name="connsiteX8" fmla="*/ 5226 w 842007"/>
                  <a:gd name="connsiteY8" fmla="*/ 819451 h 819451"/>
                  <a:gd name="connsiteX9" fmla="*/ 185951 w 842007"/>
                  <a:gd name="connsiteY9" fmla="*/ 768837 h 819451"/>
                  <a:gd name="connsiteX10" fmla="*/ 175774 w 842007"/>
                  <a:gd name="connsiteY10" fmla="*/ 743255 h 819451"/>
                  <a:gd name="connsiteX11" fmla="*/ 188702 w 842007"/>
                  <a:gd name="connsiteY11" fmla="*/ 738304 h 819451"/>
                  <a:gd name="connsiteX12" fmla="*/ 260497 w 842007"/>
                  <a:gd name="connsiteY12" fmla="*/ 706670 h 819451"/>
                  <a:gd name="connsiteX13" fmla="*/ 272875 w 842007"/>
                  <a:gd name="connsiteY13" fmla="*/ 700619 h 819451"/>
                  <a:gd name="connsiteX14" fmla="*/ 284979 w 842007"/>
                  <a:gd name="connsiteY14" fmla="*/ 725375 h 819451"/>
                  <a:gd name="connsiteX15" fmla="*/ 272600 w 842007"/>
                  <a:gd name="connsiteY15" fmla="*/ 731427 h 819451"/>
                  <a:gd name="connsiteX16" fmla="*/ 198880 w 842007"/>
                  <a:gd name="connsiteY16" fmla="*/ 763886 h 819451"/>
                  <a:gd name="connsiteX17" fmla="*/ 185951 w 842007"/>
                  <a:gd name="connsiteY17" fmla="*/ 768837 h 819451"/>
                  <a:gd name="connsiteX18" fmla="*/ 355123 w 842007"/>
                  <a:gd name="connsiteY18" fmla="*/ 686865 h 819451"/>
                  <a:gd name="connsiteX19" fmla="*/ 340544 w 842007"/>
                  <a:gd name="connsiteY19" fmla="*/ 663483 h 819451"/>
                  <a:gd name="connsiteX20" fmla="*/ 352372 w 842007"/>
                  <a:gd name="connsiteY20" fmla="*/ 656331 h 819451"/>
                  <a:gd name="connsiteX21" fmla="*/ 417565 w 842007"/>
                  <a:gd name="connsiteY21" fmla="*/ 612594 h 819451"/>
                  <a:gd name="connsiteX22" fmla="*/ 428568 w 842007"/>
                  <a:gd name="connsiteY22" fmla="*/ 604342 h 819451"/>
                  <a:gd name="connsiteX23" fmla="*/ 444798 w 842007"/>
                  <a:gd name="connsiteY23" fmla="*/ 626623 h 819451"/>
                  <a:gd name="connsiteX24" fmla="*/ 433795 w 842007"/>
                  <a:gd name="connsiteY24" fmla="*/ 634875 h 819451"/>
                  <a:gd name="connsiteX25" fmla="*/ 366951 w 842007"/>
                  <a:gd name="connsiteY25" fmla="*/ 679988 h 819451"/>
                  <a:gd name="connsiteX26" fmla="*/ 355123 w 842007"/>
                  <a:gd name="connsiteY26" fmla="*/ 686865 h 819451"/>
                  <a:gd name="connsiteX27" fmla="*/ 506690 w 842007"/>
                  <a:gd name="connsiteY27" fmla="*/ 576009 h 819451"/>
                  <a:gd name="connsiteX28" fmla="*/ 488260 w 842007"/>
                  <a:gd name="connsiteY28" fmla="*/ 555653 h 819451"/>
                  <a:gd name="connsiteX29" fmla="*/ 498438 w 842007"/>
                  <a:gd name="connsiteY29" fmla="*/ 546576 h 819451"/>
                  <a:gd name="connsiteX30" fmla="*/ 554828 w 842007"/>
                  <a:gd name="connsiteY30" fmla="*/ 491836 h 819451"/>
                  <a:gd name="connsiteX31" fmla="*/ 564456 w 842007"/>
                  <a:gd name="connsiteY31" fmla="*/ 481933 h 819451"/>
                  <a:gd name="connsiteX32" fmla="*/ 584261 w 842007"/>
                  <a:gd name="connsiteY32" fmla="*/ 500913 h 819451"/>
                  <a:gd name="connsiteX33" fmla="*/ 574634 w 842007"/>
                  <a:gd name="connsiteY33" fmla="*/ 510816 h 819451"/>
                  <a:gd name="connsiteX34" fmla="*/ 516868 w 842007"/>
                  <a:gd name="connsiteY34" fmla="*/ 566931 h 819451"/>
                  <a:gd name="connsiteX35" fmla="*/ 506690 w 842007"/>
                  <a:gd name="connsiteY35" fmla="*/ 576009 h 819451"/>
                  <a:gd name="connsiteX36" fmla="*/ 636251 w 842007"/>
                  <a:gd name="connsiteY36" fmla="*/ 440122 h 819451"/>
                  <a:gd name="connsiteX37" fmla="*/ 614520 w 842007"/>
                  <a:gd name="connsiteY37" fmla="*/ 423342 h 819451"/>
                  <a:gd name="connsiteX38" fmla="*/ 623047 w 842007"/>
                  <a:gd name="connsiteY38" fmla="*/ 412339 h 819451"/>
                  <a:gd name="connsiteX39" fmla="*/ 668710 w 842007"/>
                  <a:gd name="connsiteY39" fmla="*/ 348521 h 819451"/>
                  <a:gd name="connsiteX40" fmla="*/ 676412 w 842007"/>
                  <a:gd name="connsiteY40" fmla="*/ 336968 h 819451"/>
                  <a:gd name="connsiteX41" fmla="*/ 699243 w 842007"/>
                  <a:gd name="connsiteY41" fmla="*/ 352097 h 819451"/>
                  <a:gd name="connsiteX42" fmla="*/ 691541 w 842007"/>
                  <a:gd name="connsiteY42" fmla="*/ 363650 h 819451"/>
                  <a:gd name="connsiteX43" fmla="*/ 644503 w 842007"/>
                  <a:gd name="connsiteY43" fmla="*/ 429118 h 819451"/>
                  <a:gd name="connsiteX44" fmla="*/ 636251 w 842007"/>
                  <a:gd name="connsiteY44" fmla="*/ 440122 h 819451"/>
                  <a:gd name="connsiteX45" fmla="*/ 739954 w 842007"/>
                  <a:gd name="connsiteY45" fmla="*/ 283328 h 819451"/>
                  <a:gd name="connsiteX46" fmla="*/ 715473 w 842007"/>
                  <a:gd name="connsiteY46" fmla="*/ 270675 h 819451"/>
                  <a:gd name="connsiteX47" fmla="*/ 721799 w 842007"/>
                  <a:gd name="connsiteY47" fmla="*/ 258571 h 819451"/>
                  <a:gd name="connsiteX48" fmla="*/ 755359 w 842007"/>
                  <a:gd name="connsiteY48" fmla="*/ 187602 h 819451"/>
                  <a:gd name="connsiteX49" fmla="*/ 760860 w 842007"/>
                  <a:gd name="connsiteY49" fmla="*/ 174948 h 819451"/>
                  <a:gd name="connsiteX50" fmla="*/ 786167 w 842007"/>
                  <a:gd name="connsiteY50" fmla="*/ 185676 h 819451"/>
                  <a:gd name="connsiteX51" fmla="*/ 780666 w 842007"/>
                  <a:gd name="connsiteY51" fmla="*/ 198330 h 819451"/>
                  <a:gd name="connsiteX52" fmla="*/ 746006 w 842007"/>
                  <a:gd name="connsiteY52" fmla="*/ 271225 h 819451"/>
                  <a:gd name="connsiteX53" fmla="*/ 739954 w 842007"/>
                  <a:gd name="connsiteY53" fmla="*/ 283328 h 819451"/>
                  <a:gd name="connsiteX54" fmla="*/ 813950 w 842007"/>
                  <a:gd name="connsiteY54" fmla="*/ 110581 h 819451"/>
                  <a:gd name="connsiteX55" fmla="*/ 787818 w 842007"/>
                  <a:gd name="connsiteY55" fmla="*/ 102328 h 819451"/>
                  <a:gd name="connsiteX56" fmla="*/ 791944 w 842007"/>
                  <a:gd name="connsiteY56" fmla="*/ 89125 h 819451"/>
                  <a:gd name="connsiteX57" fmla="*/ 812299 w 842007"/>
                  <a:gd name="connsiteY57" fmla="*/ 13479 h 819451"/>
                  <a:gd name="connsiteX58" fmla="*/ 815325 w 842007"/>
                  <a:gd name="connsiteY58" fmla="*/ 0 h 819451"/>
                  <a:gd name="connsiteX59" fmla="*/ 842008 w 842007"/>
                  <a:gd name="connsiteY59" fmla="*/ 6052 h 819451"/>
                  <a:gd name="connsiteX60" fmla="*/ 838982 w 842007"/>
                  <a:gd name="connsiteY60" fmla="*/ 19530 h 819451"/>
                  <a:gd name="connsiteX61" fmla="*/ 818076 w 842007"/>
                  <a:gd name="connsiteY61" fmla="*/ 97377 h 819451"/>
                  <a:gd name="connsiteX62" fmla="*/ 813950 w 842007"/>
                  <a:gd name="connsiteY62" fmla="*/ 110581 h 81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42007" h="819451">
                    <a:moveTo>
                      <a:pt x="5226" y="819451"/>
                    </a:moveTo>
                    <a:lnTo>
                      <a:pt x="0" y="792494"/>
                    </a:lnTo>
                    <a:lnTo>
                      <a:pt x="13479" y="789743"/>
                    </a:lnTo>
                    <a:cubicBezTo>
                      <a:pt x="39061" y="784792"/>
                      <a:pt x="64643" y="778465"/>
                      <a:pt x="89675" y="771588"/>
                    </a:cubicBezTo>
                    <a:lnTo>
                      <a:pt x="102878" y="768012"/>
                    </a:lnTo>
                    <a:lnTo>
                      <a:pt x="110305" y="794419"/>
                    </a:lnTo>
                    <a:lnTo>
                      <a:pt x="97102" y="797995"/>
                    </a:lnTo>
                    <a:cubicBezTo>
                      <a:pt x="71245" y="805147"/>
                      <a:pt x="44837" y="811474"/>
                      <a:pt x="18705" y="816701"/>
                    </a:cubicBezTo>
                    <a:lnTo>
                      <a:pt x="5226" y="819451"/>
                    </a:lnTo>
                    <a:close/>
                    <a:moveTo>
                      <a:pt x="185951" y="768837"/>
                    </a:moveTo>
                    <a:lnTo>
                      <a:pt x="175774" y="743255"/>
                    </a:lnTo>
                    <a:lnTo>
                      <a:pt x="188702" y="738304"/>
                    </a:lnTo>
                    <a:cubicBezTo>
                      <a:pt x="212909" y="728676"/>
                      <a:pt x="237115" y="718223"/>
                      <a:pt x="260497" y="706670"/>
                    </a:cubicBezTo>
                    <a:lnTo>
                      <a:pt x="272875" y="700619"/>
                    </a:lnTo>
                    <a:lnTo>
                      <a:pt x="284979" y="725375"/>
                    </a:lnTo>
                    <a:lnTo>
                      <a:pt x="272600" y="731427"/>
                    </a:lnTo>
                    <a:cubicBezTo>
                      <a:pt x="248394" y="743255"/>
                      <a:pt x="223637" y="753983"/>
                      <a:pt x="198880" y="763886"/>
                    </a:cubicBezTo>
                    <a:lnTo>
                      <a:pt x="185951" y="768837"/>
                    </a:lnTo>
                    <a:close/>
                    <a:moveTo>
                      <a:pt x="355123" y="686865"/>
                    </a:moveTo>
                    <a:lnTo>
                      <a:pt x="340544" y="663483"/>
                    </a:lnTo>
                    <a:lnTo>
                      <a:pt x="352372" y="656331"/>
                    </a:lnTo>
                    <a:cubicBezTo>
                      <a:pt x="374378" y="642577"/>
                      <a:pt x="396385" y="627723"/>
                      <a:pt x="417565" y="612594"/>
                    </a:cubicBezTo>
                    <a:lnTo>
                      <a:pt x="428568" y="604342"/>
                    </a:lnTo>
                    <a:lnTo>
                      <a:pt x="444798" y="626623"/>
                    </a:lnTo>
                    <a:lnTo>
                      <a:pt x="433795" y="634875"/>
                    </a:lnTo>
                    <a:cubicBezTo>
                      <a:pt x="412064" y="650555"/>
                      <a:pt x="389783" y="665959"/>
                      <a:pt x="366951" y="679988"/>
                    </a:cubicBezTo>
                    <a:lnTo>
                      <a:pt x="355123" y="686865"/>
                    </a:lnTo>
                    <a:close/>
                    <a:moveTo>
                      <a:pt x="506690" y="576009"/>
                    </a:moveTo>
                    <a:lnTo>
                      <a:pt x="488260" y="555653"/>
                    </a:lnTo>
                    <a:lnTo>
                      <a:pt x="498438" y="546576"/>
                    </a:lnTo>
                    <a:cubicBezTo>
                      <a:pt x="517693" y="529246"/>
                      <a:pt x="536673" y="510816"/>
                      <a:pt x="554828" y="491836"/>
                    </a:cubicBezTo>
                    <a:lnTo>
                      <a:pt x="564456" y="481933"/>
                    </a:lnTo>
                    <a:lnTo>
                      <a:pt x="584261" y="500913"/>
                    </a:lnTo>
                    <a:lnTo>
                      <a:pt x="574634" y="510816"/>
                    </a:lnTo>
                    <a:cubicBezTo>
                      <a:pt x="556204" y="530071"/>
                      <a:pt x="536673" y="549052"/>
                      <a:pt x="516868" y="566931"/>
                    </a:cubicBezTo>
                    <a:lnTo>
                      <a:pt x="506690" y="576009"/>
                    </a:lnTo>
                    <a:close/>
                    <a:moveTo>
                      <a:pt x="636251" y="440122"/>
                    </a:moveTo>
                    <a:lnTo>
                      <a:pt x="614520" y="423342"/>
                    </a:lnTo>
                    <a:lnTo>
                      <a:pt x="623047" y="412339"/>
                    </a:lnTo>
                    <a:cubicBezTo>
                      <a:pt x="639002" y="391708"/>
                      <a:pt x="654406" y="370252"/>
                      <a:pt x="668710" y="348521"/>
                    </a:cubicBezTo>
                    <a:lnTo>
                      <a:pt x="676412" y="336968"/>
                    </a:lnTo>
                    <a:lnTo>
                      <a:pt x="699243" y="352097"/>
                    </a:lnTo>
                    <a:lnTo>
                      <a:pt x="691541" y="363650"/>
                    </a:lnTo>
                    <a:cubicBezTo>
                      <a:pt x="676687" y="385932"/>
                      <a:pt x="661008" y="407938"/>
                      <a:pt x="644503" y="429118"/>
                    </a:cubicBezTo>
                    <a:lnTo>
                      <a:pt x="636251" y="440122"/>
                    </a:lnTo>
                    <a:close/>
                    <a:moveTo>
                      <a:pt x="739954" y="283328"/>
                    </a:moveTo>
                    <a:lnTo>
                      <a:pt x="715473" y="270675"/>
                    </a:lnTo>
                    <a:lnTo>
                      <a:pt x="721799" y="258571"/>
                    </a:lnTo>
                    <a:cubicBezTo>
                      <a:pt x="733903" y="235465"/>
                      <a:pt x="745181" y="211533"/>
                      <a:pt x="755359" y="187602"/>
                    </a:cubicBezTo>
                    <a:lnTo>
                      <a:pt x="760860" y="174948"/>
                    </a:lnTo>
                    <a:lnTo>
                      <a:pt x="786167" y="185676"/>
                    </a:lnTo>
                    <a:lnTo>
                      <a:pt x="780666" y="198330"/>
                    </a:lnTo>
                    <a:cubicBezTo>
                      <a:pt x="770213" y="222812"/>
                      <a:pt x="758384" y="247293"/>
                      <a:pt x="746006" y="271225"/>
                    </a:cubicBezTo>
                    <a:lnTo>
                      <a:pt x="739954" y="283328"/>
                    </a:lnTo>
                    <a:close/>
                    <a:moveTo>
                      <a:pt x="813950" y="110581"/>
                    </a:moveTo>
                    <a:lnTo>
                      <a:pt x="787818" y="102328"/>
                    </a:lnTo>
                    <a:lnTo>
                      <a:pt x="791944" y="89125"/>
                    </a:lnTo>
                    <a:cubicBezTo>
                      <a:pt x="799646" y="64368"/>
                      <a:pt x="806523" y="38786"/>
                      <a:pt x="812299" y="13479"/>
                    </a:cubicBezTo>
                    <a:lnTo>
                      <a:pt x="815325" y="0"/>
                    </a:lnTo>
                    <a:lnTo>
                      <a:pt x="842008" y="6052"/>
                    </a:lnTo>
                    <a:lnTo>
                      <a:pt x="838982" y="19530"/>
                    </a:lnTo>
                    <a:cubicBezTo>
                      <a:pt x="832930" y="45663"/>
                      <a:pt x="826053" y="71795"/>
                      <a:pt x="818076" y="97377"/>
                    </a:cubicBezTo>
                    <a:lnTo>
                      <a:pt x="813950" y="110581"/>
                    </a:lnTo>
                    <a:close/>
                  </a:path>
                </a:pathLst>
              </a:custGeom>
              <a:grpFill/>
              <a:ln w="2750" cap="flat">
                <a:noFill/>
                <a:prstDash val="solid"/>
                <a:miter/>
              </a:ln>
            </p:spPr>
            <p:txBody>
              <a:bodyPr rtlCol="0" anchor="ctr"/>
              <a:lstStyle/>
              <a:p>
                <a:endParaRPr lang="en-US"/>
              </a:p>
            </p:txBody>
          </p:sp>
          <p:grpSp>
            <p:nvGrpSpPr>
              <p:cNvPr id="19" name="Graphic 2">
                <a:extLst>
                  <a:ext uri="{FF2B5EF4-FFF2-40B4-BE49-F238E27FC236}">
                    <a16:creationId xmlns:a16="http://schemas.microsoft.com/office/drawing/2014/main" id="{F5AB6259-5B0D-012F-01CE-B834C0572927}"/>
                  </a:ext>
                </a:extLst>
              </p:cNvPr>
              <p:cNvGrpSpPr/>
              <p:nvPr/>
            </p:nvGrpSpPr>
            <p:grpSpPr>
              <a:xfrm>
                <a:off x="3775735" y="4435075"/>
                <a:ext cx="328142" cy="328142"/>
                <a:chOff x="3775735" y="4435075"/>
                <a:chExt cx="328142" cy="328142"/>
              </a:xfrm>
              <a:grpFill/>
            </p:grpSpPr>
            <p:sp>
              <p:nvSpPr>
                <p:cNvPr id="20" name="Freeform: Shape 19">
                  <a:extLst>
                    <a:ext uri="{FF2B5EF4-FFF2-40B4-BE49-F238E27FC236}">
                      <a16:creationId xmlns:a16="http://schemas.microsoft.com/office/drawing/2014/main" id="{C5129DF7-18F2-7670-1661-33EEE3F5CBB3}"/>
                    </a:ext>
                  </a:extLst>
                </p:cNvPr>
                <p:cNvSpPr/>
                <p:nvPr/>
              </p:nvSpPr>
              <p:spPr>
                <a:xfrm rot="-1914602">
                  <a:off x="3820695" y="4480036"/>
                  <a:ext cx="238221" cy="238221"/>
                </a:xfrm>
                <a:custGeom>
                  <a:avLst/>
                  <a:gdLst>
                    <a:gd name="connsiteX0" fmla="*/ 238222 w 238221"/>
                    <a:gd name="connsiteY0" fmla="*/ 119111 h 238221"/>
                    <a:gd name="connsiteX1" fmla="*/ 119111 w 238221"/>
                    <a:gd name="connsiteY1" fmla="*/ 238222 h 238221"/>
                    <a:gd name="connsiteX2" fmla="*/ 0 w 238221"/>
                    <a:gd name="connsiteY2" fmla="*/ 119111 h 238221"/>
                    <a:gd name="connsiteX3" fmla="*/ 119111 w 238221"/>
                    <a:gd name="connsiteY3" fmla="*/ 0 h 238221"/>
                    <a:gd name="connsiteX4" fmla="*/ 238222 w 238221"/>
                    <a:gd name="connsiteY4" fmla="*/ 119111 h 23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21" h="238221">
                      <a:moveTo>
                        <a:pt x="238222" y="119111"/>
                      </a:moveTo>
                      <a:cubicBezTo>
                        <a:pt x="238222" y="184894"/>
                        <a:pt x="184894" y="238222"/>
                        <a:pt x="119111" y="238222"/>
                      </a:cubicBezTo>
                      <a:cubicBezTo>
                        <a:pt x="53328" y="238222"/>
                        <a:pt x="0" y="184894"/>
                        <a:pt x="0" y="119111"/>
                      </a:cubicBezTo>
                      <a:cubicBezTo>
                        <a:pt x="0" y="53328"/>
                        <a:pt x="53328" y="0"/>
                        <a:pt x="119111" y="0"/>
                      </a:cubicBezTo>
                      <a:cubicBezTo>
                        <a:pt x="184894" y="0"/>
                        <a:pt x="238222" y="53328"/>
                        <a:pt x="238222" y="119111"/>
                      </a:cubicBezTo>
                      <a:close/>
                    </a:path>
                  </a:pathLst>
                </a:custGeom>
                <a:grpFill/>
                <a:ln w="275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4A46AC-B425-EECC-0DAB-3468AE8E581B}"/>
                    </a:ext>
                  </a:extLst>
                </p:cNvPr>
                <p:cNvSpPr/>
                <p:nvPr/>
              </p:nvSpPr>
              <p:spPr>
                <a:xfrm>
                  <a:off x="3903933"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4" y="71520"/>
                        <a:pt x="0" y="55565"/>
                        <a:pt x="0" y="35760"/>
                      </a:cubicBezTo>
                      <a:cubicBezTo>
                        <a:pt x="0" y="15954"/>
                        <a:pt x="15954" y="0"/>
                        <a:pt x="35760" y="0"/>
                      </a:cubicBezTo>
                      <a:cubicBezTo>
                        <a:pt x="55290" y="0"/>
                        <a:pt x="71520" y="15954"/>
                        <a:pt x="71520" y="35760"/>
                      </a:cubicBezTo>
                      <a:close/>
                    </a:path>
                  </a:pathLst>
                </a:custGeom>
                <a:grpFill/>
                <a:ln w="2750" cap="flat">
                  <a:noFill/>
                  <a:prstDash val="solid"/>
                  <a:miter/>
                </a:ln>
              </p:spPr>
              <p:txBody>
                <a:bodyPr rtlCol="0" anchor="ctr"/>
                <a:lstStyle/>
                <a:p>
                  <a:endParaRPr lang="en-US"/>
                </a:p>
              </p:txBody>
            </p:sp>
          </p:grpSp>
        </p:grpSp>
        <p:grpSp>
          <p:nvGrpSpPr>
            <p:cNvPr id="22" name="Graphic 2">
              <a:extLst>
                <a:ext uri="{FF2B5EF4-FFF2-40B4-BE49-F238E27FC236}">
                  <a16:creationId xmlns:a16="http://schemas.microsoft.com/office/drawing/2014/main" id="{027C5E52-436F-93A3-622A-B29EBC38FF50}"/>
                </a:ext>
              </a:extLst>
            </p:cNvPr>
            <p:cNvGrpSpPr/>
            <p:nvPr/>
          </p:nvGrpSpPr>
          <p:grpSpPr>
            <a:xfrm>
              <a:off x="3911939" y="3331182"/>
              <a:ext cx="165045" cy="454440"/>
              <a:chOff x="4907685" y="3454641"/>
              <a:chExt cx="165045" cy="454440"/>
            </a:xfrm>
            <a:solidFill>
              <a:srgbClr val="FBAD88"/>
            </a:solidFill>
          </p:grpSpPr>
          <p:sp>
            <p:nvSpPr>
              <p:cNvPr id="23" name="Freeform: Shape 22">
                <a:extLst>
                  <a:ext uri="{FF2B5EF4-FFF2-40B4-BE49-F238E27FC236}">
                    <a16:creationId xmlns:a16="http://schemas.microsoft.com/office/drawing/2014/main" id="{C1EA8EF3-FFD5-DEA0-401F-88D3275D2BBB}"/>
                  </a:ext>
                </a:extLst>
              </p:cNvPr>
              <p:cNvSpPr/>
              <p:nvPr/>
            </p:nvSpPr>
            <p:spPr>
              <a:xfrm>
                <a:off x="4944820" y="3522875"/>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3" y="0"/>
                      <a:pt x="82523" y="18430"/>
                      <a:pt x="82523" y="41261"/>
                    </a:cubicBezTo>
                    <a:lnTo>
                      <a:pt x="82523" y="344945"/>
                    </a:lnTo>
                    <a:cubicBezTo>
                      <a:pt x="82523" y="367777"/>
                      <a:pt x="64093" y="386207"/>
                      <a:pt x="41261" y="386207"/>
                    </a:cubicBezTo>
                    <a:close/>
                  </a:path>
                </a:pathLst>
              </a:custGeom>
              <a:grpFill/>
              <a:ln w="2750" cap="flat">
                <a:noFill/>
                <a:prstDash val="solid"/>
                <a:miter/>
              </a:ln>
            </p:spPr>
            <p:txBody>
              <a:bodyPr rtlCol="0" anchor="ctr"/>
              <a:lstStyle/>
              <a:p>
                <a:endParaRPr lang="en-US"/>
              </a:p>
            </p:txBody>
          </p:sp>
          <p:grpSp>
            <p:nvGrpSpPr>
              <p:cNvPr id="25" name="Graphic 2">
                <a:extLst>
                  <a:ext uri="{FF2B5EF4-FFF2-40B4-BE49-F238E27FC236}">
                    <a16:creationId xmlns:a16="http://schemas.microsoft.com/office/drawing/2014/main" id="{7865F122-ACE6-622E-8B5F-D8D7C6EB4944}"/>
                  </a:ext>
                </a:extLst>
              </p:cNvPr>
              <p:cNvGrpSpPr/>
              <p:nvPr/>
            </p:nvGrpSpPr>
            <p:grpSpPr>
              <a:xfrm>
                <a:off x="4907685" y="3454641"/>
                <a:ext cx="165045" cy="165045"/>
                <a:chOff x="4907685" y="3454641"/>
                <a:chExt cx="165045" cy="165045"/>
              </a:xfrm>
              <a:grpFill/>
            </p:grpSpPr>
            <p:sp>
              <p:nvSpPr>
                <p:cNvPr id="26" name="Freeform: Shape 25">
                  <a:extLst>
                    <a:ext uri="{FF2B5EF4-FFF2-40B4-BE49-F238E27FC236}">
                      <a16:creationId xmlns:a16="http://schemas.microsoft.com/office/drawing/2014/main" id="{C7AF9B0D-B4A6-B5CB-9BD8-4E2B850507AF}"/>
                    </a:ext>
                  </a:extLst>
                </p:cNvPr>
                <p:cNvSpPr/>
                <p:nvPr/>
              </p:nvSpPr>
              <p:spPr>
                <a:xfrm>
                  <a:off x="4907685" y="3454641"/>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7" y="165046"/>
                        <a:pt x="0" y="128099"/>
                        <a:pt x="0" y="82523"/>
                      </a:cubicBezTo>
                      <a:cubicBezTo>
                        <a:pt x="0" y="36947"/>
                        <a:pt x="36947"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30B7D1C-5CF5-A439-8CC0-8808AC763A24}"/>
                    </a:ext>
                  </a:extLst>
                </p:cNvPr>
                <p:cNvSpPr/>
                <p:nvPr/>
              </p:nvSpPr>
              <p:spPr>
                <a:xfrm>
                  <a:off x="4933542" y="3480499"/>
                  <a:ext cx="113331" cy="113331"/>
                </a:xfrm>
                <a:custGeom>
                  <a:avLst/>
                  <a:gdLst>
                    <a:gd name="connsiteX0" fmla="*/ 113331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1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1" y="56666"/>
                      </a:moveTo>
                      <a:cubicBezTo>
                        <a:pt x="113331" y="87961"/>
                        <a:pt x="87961" y="113331"/>
                        <a:pt x="56666" y="113331"/>
                      </a:cubicBezTo>
                      <a:cubicBezTo>
                        <a:pt x="25370" y="113331"/>
                        <a:pt x="0" y="87961"/>
                        <a:pt x="0" y="56666"/>
                      </a:cubicBezTo>
                      <a:cubicBezTo>
                        <a:pt x="0" y="25370"/>
                        <a:pt x="25370" y="0"/>
                        <a:pt x="56666" y="0"/>
                      </a:cubicBezTo>
                      <a:cubicBezTo>
                        <a:pt x="87961" y="0"/>
                        <a:pt x="113331" y="25370"/>
                        <a:pt x="113331" y="56666"/>
                      </a:cubicBezTo>
                      <a:close/>
                    </a:path>
                  </a:pathLst>
                </a:custGeom>
                <a:grpFill/>
                <a:ln w="2750" cap="flat">
                  <a:noFill/>
                  <a:prstDash val="solid"/>
                  <a:miter/>
                </a:ln>
              </p:spPr>
              <p:txBody>
                <a:bodyPr rtlCol="0" anchor="ctr"/>
                <a:lstStyle/>
                <a:p>
                  <a:endParaRPr lang="en-US"/>
                </a:p>
              </p:txBody>
            </p:sp>
          </p:grpSp>
        </p:grpSp>
        <p:grpSp>
          <p:nvGrpSpPr>
            <p:cNvPr id="31" name="Group 30">
              <a:extLst>
                <a:ext uri="{FF2B5EF4-FFF2-40B4-BE49-F238E27FC236}">
                  <a16:creationId xmlns:a16="http://schemas.microsoft.com/office/drawing/2014/main" id="{6C8183A7-8E72-C2F7-6111-E9FC9644DDD0}"/>
                </a:ext>
              </a:extLst>
            </p:cNvPr>
            <p:cNvGrpSpPr/>
            <p:nvPr/>
          </p:nvGrpSpPr>
          <p:grpSpPr>
            <a:xfrm>
              <a:off x="2863079" y="3336286"/>
              <a:ext cx="2253160" cy="2253159"/>
              <a:chOff x="3858825" y="3459745"/>
              <a:chExt cx="2253160" cy="2253159"/>
            </a:xfrm>
          </p:grpSpPr>
          <p:grpSp>
            <p:nvGrpSpPr>
              <p:cNvPr id="33" name="Graphic 2">
                <a:extLst>
                  <a:ext uri="{FF2B5EF4-FFF2-40B4-BE49-F238E27FC236}">
                    <a16:creationId xmlns:a16="http://schemas.microsoft.com/office/drawing/2014/main" id="{704FD269-35FB-AE9B-9E8A-9336C5E4CB3B}"/>
                  </a:ext>
                </a:extLst>
              </p:cNvPr>
              <p:cNvGrpSpPr/>
              <p:nvPr/>
            </p:nvGrpSpPr>
            <p:grpSpPr>
              <a:xfrm>
                <a:off x="3858825" y="3459745"/>
                <a:ext cx="2253160" cy="2253159"/>
                <a:chOff x="3858825" y="3459745"/>
                <a:chExt cx="2253160" cy="2253159"/>
              </a:xfrm>
            </p:grpSpPr>
            <p:sp>
              <p:nvSpPr>
                <p:cNvPr id="35" name="Freeform: Shape 34">
                  <a:extLst>
                    <a:ext uri="{FF2B5EF4-FFF2-40B4-BE49-F238E27FC236}">
                      <a16:creationId xmlns:a16="http://schemas.microsoft.com/office/drawing/2014/main" id="{7AE9A1CA-3038-C1FA-3EB0-35E910DEAE23}"/>
                    </a:ext>
                  </a:extLst>
                </p:cNvPr>
                <p:cNvSpPr/>
                <p:nvPr/>
              </p:nvSpPr>
              <p:spPr>
                <a:xfrm rot="-2700000">
                  <a:off x="4188793" y="3789713"/>
                  <a:ext cx="1593224" cy="1593224"/>
                </a:xfrm>
                <a:custGeom>
                  <a:avLst/>
                  <a:gdLst>
                    <a:gd name="connsiteX0" fmla="*/ 1593225 w 1593224"/>
                    <a:gd name="connsiteY0" fmla="*/ 796612 h 1593224"/>
                    <a:gd name="connsiteX1" fmla="*/ 796612 w 1593224"/>
                    <a:gd name="connsiteY1" fmla="*/ 1593225 h 1593224"/>
                    <a:gd name="connsiteX2" fmla="*/ 0 w 1593224"/>
                    <a:gd name="connsiteY2" fmla="*/ 796612 h 1593224"/>
                    <a:gd name="connsiteX3" fmla="*/ 796612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69" y="1593225"/>
                        <a:pt x="796612" y="1593225"/>
                      </a:cubicBezTo>
                      <a:cubicBezTo>
                        <a:pt x="356655" y="1593225"/>
                        <a:pt x="0" y="1236569"/>
                        <a:pt x="0" y="796612"/>
                      </a:cubicBezTo>
                      <a:cubicBezTo>
                        <a:pt x="0" y="356655"/>
                        <a:pt x="356655" y="0"/>
                        <a:pt x="796612" y="0"/>
                      </a:cubicBezTo>
                      <a:cubicBezTo>
                        <a:pt x="1236569" y="0"/>
                        <a:pt x="1593225" y="356655"/>
                        <a:pt x="1593225" y="796612"/>
                      </a:cubicBezTo>
                      <a:close/>
                    </a:path>
                  </a:pathLst>
                </a:custGeom>
                <a:solidFill>
                  <a:srgbClr val="FBAD88"/>
                </a:solidFill>
                <a:ln w="275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772B223-C784-B259-7DD5-005FF2B33CB4}"/>
                    </a:ext>
                  </a:extLst>
                </p:cNvPr>
                <p:cNvSpPr/>
                <p:nvPr/>
              </p:nvSpPr>
              <p:spPr>
                <a:xfrm>
                  <a:off x="4302518" y="3903290"/>
                  <a:ext cx="1366027" cy="1366027"/>
                </a:xfrm>
                <a:custGeom>
                  <a:avLst/>
                  <a:gdLst>
                    <a:gd name="connsiteX0" fmla="*/ 1366028 w 1366027"/>
                    <a:gd name="connsiteY0" fmla="*/ 683014 h 1366027"/>
                    <a:gd name="connsiteX1" fmla="*/ 683014 w 1366027"/>
                    <a:gd name="connsiteY1" fmla="*/ 1366027 h 1366027"/>
                    <a:gd name="connsiteX2" fmla="*/ 0 w 1366027"/>
                    <a:gd name="connsiteY2" fmla="*/ 683014 h 1366027"/>
                    <a:gd name="connsiteX3" fmla="*/ 683014 w 1366027"/>
                    <a:gd name="connsiteY3" fmla="*/ 0 h 1366027"/>
                    <a:gd name="connsiteX4" fmla="*/ 1366028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8" y="683014"/>
                      </a:moveTo>
                      <a:cubicBezTo>
                        <a:pt x="1366028" y="1060232"/>
                        <a:pt x="1060232" y="1366027"/>
                        <a:pt x="683014" y="1366027"/>
                      </a:cubicBezTo>
                      <a:cubicBezTo>
                        <a:pt x="305796" y="1366027"/>
                        <a:pt x="0" y="1060232"/>
                        <a:pt x="0" y="683014"/>
                      </a:cubicBezTo>
                      <a:cubicBezTo>
                        <a:pt x="0" y="305796"/>
                        <a:pt x="305796" y="0"/>
                        <a:pt x="683014" y="0"/>
                      </a:cubicBezTo>
                      <a:cubicBezTo>
                        <a:pt x="1060232" y="0"/>
                        <a:pt x="1366028" y="305796"/>
                        <a:pt x="1366028" y="683014"/>
                      </a:cubicBezTo>
                      <a:close/>
                    </a:path>
                  </a:pathLst>
                </a:custGeom>
                <a:solidFill>
                  <a:srgbClr val="FFFFFF"/>
                </a:solidFill>
                <a:ln w="2750" cap="flat">
                  <a:noFill/>
                  <a:prstDash val="solid"/>
                  <a:miter/>
                </a:ln>
              </p:spPr>
              <p:txBody>
                <a:bodyPr rtlCol="0" anchor="ctr"/>
                <a:lstStyle/>
                <a:p>
                  <a:endParaRPr lang="en-US"/>
                </a:p>
              </p:txBody>
            </p:sp>
          </p:grpSp>
          <p:sp>
            <p:nvSpPr>
              <p:cNvPr id="34" name="TextBox 33">
                <a:extLst>
                  <a:ext uri="{FF2B5EF4-FFF2-40B4-BE49-F238E27FC236}">
                    <a16:creationId xmlns:a16="http://schemas.microsoft.com/office/drawing/2014/main" id="{44A3125B-C373-062C-5299-AFD8A7C8991B}"/>
                  </a:ext>
                </a:extLst>
              </p:cNvPr>
              <p:cNvSpPr txBox="1"/>
              <p:nvPr/>
            </p:nvSpPr>
            <p:spPr>
              <a:xfrm>
                <a:off x="4775702" y="4369932"/>
                <a:ext cx="360996" cy="461665"/>
              </a:xfrm>
              <a:prstGeom prst="rect">
                <a:avLst/>
              </a:prstGeom>
              <a:noFill/>
            </p:spPr>
            <p:txBody>
              <a:bodyPr wrap="none" rtlCol="0">
                <a:spAutoFit/>
              </a:bodyPr>
              <a:lstStyle/>
              <a:p>
                <a:r>
                  <a:rPr lang="en-US" sz="24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grpSp>
        <p:grpSp>
          <p:nvGrpSpPr>
            <p:cNvPr id="37" name="Graphic 2">
              <a:extLst>
                <a:ext uri="{FF2B5EF4-FFF2-40B4-BE49-F238E27FC236}">
                  <a16:creationId xmlns:a16="http://schemas.microsoft.com/office/drawing/2014/main" id="{A1E2380C-57CD-D3A4-94B4-8128CB1DFBCE}"/>
                </a:ext>
              </a:extLst>
            </p:cNvPr>
            <p:cNvGrpSpPr/>
            <p:nvPr/>
          </p:nvGrpSpPr>
          <p:grpSpPr>
            <a:xfrm>
              <a:off x="4181238" y="3408204"/>
              <a:ext cx="1697769" cy="2108457"/>
              <a:chOff x="5176984" y="3531663"/>
              <a:chExt cx="1697769" cy="2108457"/>
            </a:xfrm>
            <a:solidFill>
              <a:srgbClr val="FBAD88"/>
            </a:solidFill>
          </p:grpSpPr>
          <p:sp>
            <p:nvSpPr>
              <p:cNvPr id="38" name="Freeform: Shape 37">
                <a:extLst>
                  <a:ext uri="{FF2B5EF4-FFF2-40B4-BE49-F238E27FC236}">
                    <a16:creationId xmlns:a16="http://schemas.microsoft.com/office/drawing/2014/main" id="{6A474C0A-1812-9E7A-220B-817E93D47670}"/>
                  </a:ext>
                </a:extLst>
              </p:cNvPr>
              <p:cNvSpPr/>
              <p:nvPr/>
            </p:nvSpPr>
            <p:spPr>
              <a:xfrm>
                <a:off x="5176984" y="3531663"/>
                <a:ext cx="840632" cy="830179"/>
              </a:xfrm>
              <a:custGeom>
                <a:avLst/>
                <a:gdLst>
                  <a:gd name="connsiteX0" fmla="*/ 813675 w 840632"/>
                  <a:gd name="connsiteY0" fmla="*/ 830179 h 830179"/>
                  <a:gd name="connsiteX1" fmla="*/ 810649 w 840632"/>
                  <a:gd name="connsiteY1" fmla="*/ 816701 h 830179"/>
                  <a:gd name="connsiteX2" fmla="*/ 791119 w 840632"/>
                  <a:gd name="connsiteY2" fmla="*/ 740229 h 830179"/>
                  <a:gd name="connsiteX3" fmla="*/ 787268 w 840632"/>
                  <a:gd name="connsiteY3" fmla="*/ 727026 h 830179"/>
                  <a:gd name="connsiteX4" fmla="*/ 813675 w 840632"/>
                  <a:gd name="connsiteY4" fmla="*/ 719049 h 830179"/>
                  <a:gd name="connsiteX5" fmla="*/ 817526 w 840632"/>
                  <a:gd name="connsiteY5" fmla="*/ 732252 h 830179"/>
                  <a:gd name="connsiteX6" fmla="*/ 837606 w 840632"/>
                  <a:gd name="connsiteY6" fmla="*/ 810924 h 830179"/>
                  <a:gd name="connsiteX7" fmla="*/ 840633 w 840632"/>
                  <a:gd name="connsiteY7" fmla="*/ 824403 h 830179"/>
                  <a:gd name="connsiteX8" fmla="*/ 813675 w 840632"/>
                  <a:gd name="connsiteY8" fmla="*/ 830179 h 830179"/>
                  <a:gd name="connsiteX9" fmla="*/ 760860 w 840632"/>
                  <a:gd name="connsiteY9" fmla="*/ 653856 h 830179"/>
                  <a:gd name="connsiteX10" fmla="*/ 755634 w 840632"/>
                  <a:gd name="connsiteY10" fmla="*/ 641202 h 830179"/>
                  <a:gd name="connsiteX11" fmla="*/ 722625 w 840632"/>
                  <a:gd name="connsiteY11" fmla="*/ 569407 h 830179"/>
                  <a:gd name="connsiteX12" fmla="*/ 716298 w 840632"/>
                  <a:gd name="connsiteY12" fmla="*/ 557029 h 830179"/>
                  <a:gd name="connsiteX13" fmla="*/ 740780 w 840632"/>
                  <a:gd name="connsiteY13" fmla="*/ 544650 h 830179"/>
                  <a:gd name="connsiteX14" fmla="*/ 747107 w 840632"/>
                  <a:gd name="connsiteY14" fmla="*/ 557029 h 830179"/>
                  <a:gd name="connsiteX15" fmla="*/ 781216 w 840632"/>
                  <a:gd name="connsiteY15" fmla="*/ 630749 h 830179"/>
                  <a:gd name="connsiteX16" fmla="*/ 786442 w 840632"/>
                  <a:gd name="connsiteY16" fmla="*/ 643403 h 830179"/>
                  <a:gd name="connsiteX17" fmla="*/ 760860 w 840632"/>
                  <a:gd name="connsiteY17" fmla="*/ 653856 h 830179"/>
                  <a:gd name="connsiteX18" fmla="*/ 677512 w 840632"/>
                  <a:gd name="connsiteY18" fmla="*/ 489910 h 830179"/>
                  <a:gd name="connsiteX19" fmla="*/ 670085 w 840632"/>
                  <a:gd name="connsiteY19" fmla="*/ 478357 h 830179"/>
                  <a:gd name="connsiteX20" fmla="*/ 624698 w 840632"/>
                  <a:gd name="connsiteY20" fmla="*/ 413714 h 830179"/>
                  <a:gd name="connsiteX21" fmla="*/ 616446 w 840632"/>
                  <a:gd name="connsiteY21" fmla="*/ 402711 h 830179"/>
                  <a:gd name="connsiteX22" fmla="*/ 638452 w 840632"/>
                  <a:gd name="connsiteY22" fmla="*/ 385932 h 830179"/>
                  <a:gd name="connsiteX23" fmla="*/ 646704 w 840632"/>
                  <a:gd name="connsiteY23" fmla="*/ 396935 h 830179"/>
                  <a:gd name="connsiteX24" fmla="*/ 693467 w 840632"/>
                  <a:gd name="connsiteY24" fmla="*/ 463228 h 830179"/>
                  <a:gd name="connsiteX25" fmla="*/ 700894 w 840632"/>
                  <a:gd name="connsiteY25" fmla="*/ 474781 h 830179"/>
                  <a:gd name="connsiteX26" fmla="*/ 677512 w 840632"/>
                  <a:gd name="connsiteY26" fmla="*/ 489910 h 830179"/>
                  <a:gd name="connsiteX27" fmla="*/ 566107 w 840632"/>
                  <a:gd name="connsiteY27" fmla="*/ 343295 h 830179"/>
                  <a:gd name="connsiteX28" fmla="*/ 556754 w 840632"/>
                  <a:gd name="connsiteY28" fmla="*/ 333392 h 830179"/>
                  <a:gd name="connsiteX29" fmla="*/ 500638 w 840632"/>
                  <a:gd name="connsiteY29" fmla="*/ 277827 h 830179"/>
                  <a:gd name="connsiteX30" fmla="*/ 490461 w 840632"/>
                  <a:gd name="connsiteY30" fmla="*/ 268474 h 830179"/>
                  <a:gd name="connsiteX31" fmla="*/ 508891 w 840632"/>
                  <a:gd name="connsiteY31" fmla="*/ 248119 h 830179"/>
                  <a:gd name="connsiteX32" fmla="*/ 519069 w 840632"/>
                  <a:gd name="connsiteY32" fmla="*/ 257471 h 830179"/>
                  <a:gd name="connsiteX33" fmla="*/ 576835 w 840632"/>
                  <a:gd name="connsiteY33" fmla="*/ 314412 h 830179"/>
                  <a:gd name="connsiteX34" fmla="*/ 586187 w 840632"/>
                  <a:gd name="connsiteY34" fmla="*/ 324315 h 830179"/>
                  <a:gd name="connsiteX35" fmla="*/ 566107 w 840632"/>
                  <a:gd name="connsiteY35" fmla="*/ 343295 h 830179"/>
                  <a:gd name="connsiteX36" fmla="*/ 430219 w 840632"/>
                  <a:gd name="connsiteY36" fmla="*/ 218960 h 830179"/>
                  <a:gd name="connsiteX37" fmla="*/ 419216 w 840632"/>
                  <a:gd name="connsiteY37" fmla="*/ 210708 h 830179"/>
                  <a:gd name="connsiteX38" fmla="*/ 354023 w 840632"/>
                  <a:gd name="connsiteY38" fmla="*/ 166146 h 830179"/>
                  <a:gd name="connsiteX39" fmla="*/ 342470 w 840632"/>
                  <a:gd name="connsiteY39" fmla="*/ 158719 h 830179"/>
                  <a:gd name="connsiteX40" fmla="*/ 357049 w 840632"/>
                  <a:gd name="connsiteY40" fmla="*/ 135337 h 830179"/>
                  <a:gd name="connsiteX41" fmla="*/ 368602 w 840632"/>
                  <a:gd name="connsiteY41" fmla="*/ 142764 h 830179"/>
                  <a:gd name="connsiteX42" fmla="*/ 435445 w 840632"/>
                  <a:gd name="connsiteY42" fmla="*/ 188702 h 830179"/>
                  <a:gd name="connsiteX43" fmla="*/ 446448 w 840632"/>
                  <a:gd name="connsiteY43" fmla="*/ 196954 h 830179"/>
                  <a:gd name="connsiteX44" fmla="*/ 430219 w 840632"/>
                  <a:gd name="connsiteY44" fmla="*/ 218960 h 830179"/>
                  <a:gd name="connsiteX45" fmla="*/ 274251 w 840632"/>
                  <a:gd name="connsiteY45" fmla="*/ 120758 h 830179"/>
                  <a:gd name="connsiteX46" fmla="*/ 261873 w 840632"/>
                  <a:gd name="connsiteY46" fmla="*/ 114707 h 830179"/>
                  <a:gd name="connsiteX47" fmla="*/ 189802 w 840632"/>
                  <a:gd name="connsiteY47" fmla="*/ 82523 h 830179"/>
                  <a:gd name="connsiteX48" fmla="*/ 177149 w 840632"/>
                  <a:gd name="connsiteY48" fmla="*/ 77296 h 830179"/>
                  <a:gd name="connsiteX49" fmla="*/ 187327 w 840632"/>
                  <a:gd name="connsiteY49" fmla="*/ 51714 h 830179"/>
                  <a:gd name="connsiteX50" fmla="*/ 199980 w 840632"/>
                  <a:gd name="connsiteY50" fmla="*/ 56941 h 830179"/>
                  <a:gd name="connsiteX51" fmla="*/ 273976 w 840632"/>
                  <a:gd name="connsiteY51" fmla="*/ 89950 h 830179"/>
                  <a:gd name="connsiteX52" fmla="*/ 286354 w 840632"/>
                  <a:gd name="connsiteY52" fmla="*/ 96001 h 830179"/>
                  <a:gd name="connsiteX53" fmla="*/ 274251 w 840632"/>
                  <a:gd name="connsiteY53" fmla="*/ 120758 h 830179"/>
                  <a:gd name="connsiteX54" fmla="*/ 103429 w 840632"/>
                  <a:gd name="connsiteY54" fmla="*/ 52264 h 830179"/>
                  <a:gd name="connsiteX55" fmla="*/ 90225 w 840632"/>
                  <a:gd name="connsiteY55" fmla="*/ 48413 h 830179"/>
                  <a:gd name="connsiteX56" fmla="*/ 13479 w 840632"/>
                  <a:gd name="connsiteY56" fmla="*/ 29708 h 830179"/>
                  <a:gd name="connsiteX57" fmla="*/ 0 w 840632"/>
                  <a:gd name="connsiteY57" fmla="*/ 26957 h 830179"/>
                  <a:gd name="connsiteX58" fmla="*/ 5502 w 840632"/>
                  <a:gd name="connsiteY58" fmla="*/ 0 h 830179"/>
                  <a:gd name="connsiteX59" fmla="*/ 18980 w 840632"/>
                  <a:gd name="connsiteY59" fmla="*/ 2751 h 830179"/>
                  <a:gd name="connsiteX60" fmla="*/ 97927 w 840632"/>
                  <a:gd name="connsiteY60" fmla="*/ 22006 h 830179"/>
                  <a:gd name="connsiteX61" fmla="*/ 111131 w 840632"/>
                  <a:gd name="connsiteY61" fmla="*/ 25857 h 830179"/>
                  <a:gd name="connsiteX62" fmla="*/ 103429 w 840632"/>
                  <a:gd name="connsiteY62" fmla="*/ 52264 h 83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40632" h="830179">
                    <a:moveTo>
                      <a:pt x="813675" y="830179"/>
                    </a:moveTo>
                    <a:lnTo>
                      <a:pt x="810649" y="816701"/>
                    </a:lnTo>
                    <a:cubicBezTo>
                      <a:pt x="805148" y="791118"/>
                      <a:pt x="798546" y="765261"/>
                      <a:pt x="791119" y="740229"/>
                    </a:cubicBezTo>
                    <a:lnTo>
                      <a:pt x="787268" y="727026"/>
                    </a:lnTo>
                    <a:lnTo>
                      <a:pt x="813675" y="719049"/>
                    </a:lnTo>
                    <a:lnTo>
                      <a:pt x="817526" y="732252"/>
                    </a:lnTo>
                    <a:cubicBezTo>
                      <a:pt x="825228" y="758109"/>
                      <a:pt x="832105" y="784517"/>
                      <a:pt x="837606" y="810924"/>
                    </a:cubicBezTo>
                    <a:lnTo>
                      <a:pt x="840633" y="824403"/>
                    </a:lnTo>
                    <a:lnTo>
                      <a:pt x="813675" y="830179"/>
                    </a:lnTo>
                    <a:close/>
                    <a:moveTo>
                      <a:pt x="760860" y="653856"/>
                    </a:moveTo>
                    <a:lnTo>
                      <a:pt x="755634" y="641202"/>
                    </a:lnTo>
                    <a:cubicBezTo>
                      <a:pt x="745456" y="616995"/>
                      <a:pt x="734453" y="592789"/>
                      <a:pt x="722625" y="569407"/>
                    </a:cubicBezTo>
                    <a:lnTo>
                      <a:pt x="716298" y="557029"/>
                    </a:lnTo>
                    <a:lnTo>
                      <a:pt x="740780" y="544650"/>
                    </a:lnTo>
                    <a:lnTo>
                      <a:pt x="747107" y="557029"/>
                    </a:lnTo>
                    <a:cubicBezTo>
                      <a:pt x="759210" y="580960"/>
                      <a:pt x="770763" y="605717"/>
                      <a:pt x="781216" y="630749"/>
                    </a:cubicBezTo>
                    <a:lnTo>
                      <a:pt x="786442" y="643403"/>
                    </a:lnTo>
                    <a:lnTo>
                      <a:pt x="760860" y="653856"/>
                    </a:lnTo>
                    <a:close/>
                    <a:moveTo>
                      <a:pt x="677512" y="489910"/>
                    </a:moveTo>
                    <a:lnTo>
                      <a:pt x="670085" y="478357"/>
                    </a:lnTo>
                    <a:cubicBezTo>
                      <a:pt x="655781" y="456351"/>
                      <a:pt x="640652" y="434620"/>
                      <a:pt x="624698" y="413714"/>
                    </a:cubicBezTo>
                    <a:lnTo>
                      <a:pt x="616446" y="402711"/>
                    </a:lnTo>
                    <a:lnTo>
                      <a:pt x="638452" y="385932"/>
                    </a:lnTo>
                    <a:lnTo>
                      <a:pt x="646704" y="396935"/>
                    </a:lnTo>
                    <a:cubicBezTo>
                      <a:pt x="662933" y="418391"/>
                      <a:pt x="678613" y="440672"/>
                      <a:pt x="693467" y="463228"/>
                    </a:cubicBezTo>
                    <a:lnTo>
                      <a:pt x="700894" y="474781"/>
                    </a:lnTo>
                    <a:lnTo>
                      <a:pt x="677512" y="489910"/>
                    </a:lnTo>
                    <a:close/>
                    <a:moveTo>
                      <a:pt x="566107" y="343295"/>
                    </a:moveTo>
                    <a:lnTo>
                      <a:pt x="556754" y="333392"/>
                    </a:lnTo>
                    <a:cubicBezTo>
                      <a:pt x="538874" y="314137"/>
                      <a:pt x="519894" y="295707"/>
                      <a:pt x="500638" y="277827"/>
                    </a:cubicBezTo>
                    <a:lnTo>
                      <a:pt x="490461" y="268474"/>
                    </a:lnTo>
                    <a:lnTo>
                      <a:pt x="508891" y="248119"/>
                    </a:lnTo>
                    <a:lnTo>
                      <a:pt x="519069" y="257471"/>
                    </a:lnTo>
                    <a:cubicBezTo>
                      <a:pt x="538874" y="275626"/>
                      <a:pt x="558404" y="294881"/>
                      <a:pt x="576835" y="314412"/>
                    </a:cubicBezTo>
                    <a:lnTo>
                      <a:pt x="586187" y="324315"/>
                    </a:lnTo>
                    <a:lnTo>
                      <a:pt x="566107" y="343295"/>
                    </a:lnTo>
                    <a:close/>
                    <a:moveTo>
                      <a:pt x="430219" y="218960"/>
                    </a:moveTo>
                    <a:lnTo>
                      <a:pt x="419216" y="210708"/>
                    </a:lnTo>
                    <a:cubicBezTo>
                      <a:pt x="398035" y="195029"/>
                      <a:pt x="376304" y="180175"/>
                      <a:pt x="354023" y="166146"/>
                    </a:cubicBezTo>
                    <a:lnTo>
                      <a:pt x="342470" y="158719"/>
                    </a:lnTo>
                    <a:lnTo>
                      <a:pt x="357049" y="135337"/>
                    </a:lnTo>
                    <a:lnTo>
                      <a:pt x="368602" y="142764"/>
                    </a:lnTo>
                    <a:cubicBezTo>
                      <a:pt x="391433" y="157068"/>
                      <a:pt x="413989" y="172473"/>
                      <a:pt x="435445" y="188702"/>
                    </a:cubicBezTo>
                    <a:lnTo>
                      <a:pt x="446448" y="196954"/>
                    </a:lnTo>
                    <a:lnTo>
                      <a:pt x="430219" y="218960"/>
                    </a:lnTo>
                    <a:close/>
                    <a:moveTo>
                      <a:pt x="274251" y="120758"/>
                    </a:moveTo>
                    <a:lnTo>
                      <a:pt x="261873" y="114707"/>
                    </a:lnTo>
                    <a:cubicBezTo>
                      <a:pt x="238216" y="103153"/>
                      <a:pt x="214009" y="92150"/>
                      <a:pt x="189802" y="82523"/>
                    </a:cubicBezTo>
                    <a:lnTo>
                      <a:pt x="177149" y="77296"/>
                    </a:lnTo>
                    <a:lnTo>
                      <a:pt x="187327" y="51714"/>
                    </a:lnTo>
                    <a:lnTo>
                      <a:pt x="199980" y="56941"/>
                    </a:lnTo>
                    <a:cubicBezTo>
                      <a:pt x="225012" y="66843"/>
                      <a:pt x="249769" y="78122"/>
                      <a:pt x="273976" y="89950"/>
                    </a:cubicBezTo>
                    <a:lnTo>
                      <a:pt x="286354" y="96001"/>
                    </a:lnTo>
                    <a:lnTo>
                      <a:pt x="274251" y="120758"/>
                    </a:lnTo>
                    <a:close/>
                    <a:moveTo>
                      <a:pt x="103429" y="52264"/>
                    </a:moveTo>
                    <a:lnTo>
                      <a:pt x="90225" y="48413"/>
                    </a:lnTo>
                    <a:cubicBezTo>
                      <a:pt x="64918" y="41261"/>
                      <a:pt x="39061" y="34935"/>
                      <a:pt x="13479" y="29708"/>
                    </a:cubicBezTo>
                    <a:lnTo>
                      <a:pt x="0" y="26957"/>
                    </a:lnTo>
                    <a:lnTo>
                      <a:pt x="5502" y="0"/>
                    </a:lnTo>
                    <a:lnTo>
                      <a:pt x="18980" y="2751"/>
                    </a:lnTo>
                    <a:cubicBezTo>
                      <a:pt x="45388" y="7977"/>
                      <a:pt x="71795" y="14579"/>
                      <a:pt x="97927" y="22006"/>
                    </a:cubicBezTo>
                    <a:lnTo>
                      <a:pt x="111131" y="25857"/>
                    </a:lnTo>
                    <a:lnTo>
                      <a:pt x="103429" y="52264"/>
                    </a:lnTo>
                    <a:close/>
                  </a:path>
                </a:pathLst>
              </a:custGeom>
              <a:grpFill/>
              <a:ln w="27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22A1567-644D-99EB-843B-7F685732418E}"/>
                  </a:ext>
                </a:extLst>
              </p:cNvPr>
              <p:cNvSpPr/>
              <p:nvPr/>
            </p:nvSpPr>
            <p:spPr>
              <a:xfrm>
                <a:off x="6017617" y="4769504"/>
                <a:ext cx="857136" cy="870615"/>
              </a:xfrm>
              <a:custGeom>
                <a:avLst/>
                <a:gdLst>
                  <a:gd name="connsiteX0" fmla="*/ 851910 w 857136"/>
                  <a:gd name="connsiteY0" fmla="*/ 870615 h 870615"/>
                  <a:gd name="connsiteX1" fmla="*/ 838431 w 857136"/>
                  <a:gd name="connsiteY1" fmla="*/ 868140 h 870615"/>
                  <a:gd name="connsiteX2" fmla="*/ 756184 w 857136"/>
                  <a:gd name="connsiteY2" fmla="*/ 848885 h 870615"/>
                  <a:gd name="connsiteX3" fmla="*/ 742980 w 857136"/>
                  <a:gd name="connsiteY3" fmla="*/ 845308 h 870615"/>
                  <a:gd name="connsiteX4" fmla="*/ 750407 w 857136"/>
                  <a:gd name="connsiteY4" fmla="*/ 818901 h 870615"/>
                  <a:gd name="connsiteX5" fmla="*/ 763611 w 857136"/>
                  <a:gd name="connsiteY5" fmla="*/ 822477 h 870615"/>
                  <a:gd name="connsiteX6" fmla="*/ 843658 w 857136"/>
                  <a:gd name="connsiteY6" fmla="*/ 841182 h 870615"/>
                  <a:gd name="connsiteX7" fmla="*/ 857137 w 857136"/>
                  <a:gd name="connsiteY7" fmla="*/ 843658 h 870615"/>
                  <a:gd name="connsiteX8" fmla="*/ 851910 w 857136"/>
                  <a:gd name="connsiteY8" fmla="*/ 870615 h 870615"/>
                  <a:gd name="connsiteX9" fmla="*/ 662108 w 857136"/>
                  <a:gd name="connsiteY9" fmla="*/ 817526 h 870615"/>
                  <a:gd name="connsiteX10" fmla="*/ 649454 w 857136"/>
                  <a:gd name="connsiteY10" fmla="*/ 812299 h 870615"/>
                  <a:gd name="connsiteX11" fmla="*/ 572433 w 857136"/>
                  <a:gd name="connsiteY11" fmla="*/ 777915 h 870615"/>
                  <a:gd name="connsiteX12" fmla="*/ 560055 w 857136"/>
                  <a:gd name="connsiteY12" fmla="*/ 771863 h 870615"/>
                  <a:gd name="connsiteX13" fmla="*/ 572158 w 857136"/>
                  <a:gd name="connsiteY13" fmla="*/ 747106 h 870615"/>
                  <a:gd name="connsiteX14" fmla="*/ 584537 w 857136"/>
                  <a:gd name="connsiteY14" fmla="*/ 753158 h 870615"/>
                  <a:gd name="connsiteX15" fmla="*/ 659632 w 857136"/>
                  <a:gd name="connsiteY15" fmla="*/ 786717 h 870615"/>
                  <a:gd name="connsiteX16" fmla="*/ 672285 w 857136"/>
                  <a:gd name="connsiteY16" fmla="*/ 791944 h 870615"/>
                  <a:gd name="connsiteX17" fmla="*/ 662108 w 857136"/>
                  <a:gd name="connsiteY17" fmla="*/ 817526 h 870615"/>
                  <a:gd name="connsiteX18" fmla="*/ 485784 w 857136"/>
                  <a:gd name="connsiteY18" fmla="*/ 730327 h 870615"/>
                  <a:gd name="connsiteX19" fmla="*/ 474231 w 857136"/>
                  <a:gd name="connsiteY19" fmla="*/ 722900 h 870615"/>
                  <a:gd name="connsiteX20" fmla="*/ 404912 w 857136"/>
                  <a:gd name="connsiteY20" fmla="*/ 674761 h 870615"/>
                  <a:gd name="connsiteX21" fmla="*/ 393909 w 857136"/>
                  <a:gd name="connsiteY21" fmla="*/ 666509 h 870615"/>
                  <a:gd name="connsiteX22" fmla="*/ 410413 w 857136"/>
                  <a:gd name="connsiteY22" fmla="*/ 644503 h 870615"/>
                  <a:gd name="connsiteX23" fmla="*/ 421416 w 857136"/>
                  <a:gd name="connsiteY23" fmla="*/ 652755 h 870615"/>
                  <a:gd name="connsiteX24" fmla="*/ 489085 w 857136"/>
                  <a:gd name="connsiteY24" fmla="*/ 699793 h 870615"/>
                  <a:gd name="connsiteX25" fmla="*/ 500638 w 857136"/>
                  <a:gd name="connsiteY25" fmla="*/ 707220 h 870615"/>
                  <a:gd name="connsiteX26" fmla="*/ 485784 w 857136"/>
                  <a:gd name="connsiteY26" fmla="*/ 730327 h 870615"/>
                  <a:gd name="connsiteX27" fmla="*/ 328716 w 857136"/>
                  <a:gd name="connsiteY27" fmla="*/ 611494 h 870615"/>
                  <a:gd name="connsiteX28" fmla="*/ 318813 w 857136"/>
                  <a:gd name="connsiteY28" fmla="*/ 602141 h 870615"/>
                  <a:gd name="connsiteX29" fmla="*/ 259671 w 857136"/>
                  <a:gd name="connsiteY29" fmla="*/ 541900 h 870615"/>
                  <a:gd name="connsiteX30" fmla="*/ 250319 w 857136"/>
                  <a:gd name="connsiteY30" fmla="*/ 531722 h 870615"/>
                  <a:gd name="connsiteX31" fmla="*/ 270675 w 857136"/>
                  <a:gd name="connsiteY31" fmla="*/ 513292 h 870615"/>
                  <a:gd name="connsiteX32" fmla="*/ 280027 w 857136"/>
                  <a:gd name="connsiteY32" fmla="*/ 523470 h 870615"/>
                  <a:gd name="connsiteX33" fmla="*/ 337793 w 857136"/>
                  <a:gd name="connsiteY33" fmla="*/ 582061 h 870615"/>
                  <a:gd name="connsiteX34" fmla="*/ 347696 w 857136"/>
                  <a:gd name="connsiteY34" fmla="*/ 591413 h 870615"/>
                  <a:gd name="connsiteX35" fmla="*/ 328716 w 857136"/>
                  <a:gd name="connsiteY35" fmla="*/ 611494 h 870615"/>
                  <a:gd name="connsiteX36" fmla="*/ 196404 w 857136"/>
                  <a:gd name="connsiteY36" fmla="*/ 465704 h 870615"/>
                  <a:gd name="connsiteX37" fmla="*/ 188427 w 857136"/>
                  <a:gd name="connsiteY37" fmla="*/ 454701 h 870615"/>
                  <a:gd name="connsiteX38" fmla="*/ 141389 w 857136"/>
                  <a:gd name="connsiteY38" fmla="*/ 384556 h 870615"/>
                  <a:gd name="connsiteX39" fmla="*/ 134237 w 857136"/>
                  <a:gd name="connsiteY39" fmla="*/ 372728 h 870615"/>
                  <a:gd name="connsiteX40" fmla="*/ 157618 w 857136"/>
                  <a:gd name="connsiteY40" fmla="*/ 358424 h 870615"/>
                  <a:gd name="connsiteX41" fmla="*/ 164770 w 857136"/>
                  <a:gd name="connsiteY41" fmla="*/ 370252 h 870615"/>
                  <a:gd name="connsiteX42" fmla="*/ 210708 w 857136"/>
                  <a:gd name="connsiteY42" fmla="*/ 438471 h 870615"/>
                  <a:gd name="connsiteX43" fmla="*/ 218685 w 857136"/>
                  <a:gd name="connsiteY43" fmla="*/ 449474 h 870615"/>
                  <a:gd name="connsiteX44" fmla="*/ 196404 w 857136"/>
                  <a:gd name="connsiteY44" fmla="*/ 465704 h 870615"/>
                  <a:gd name="connsiteX45" fmla="*/ 93526 w 857136"/>
                  <a:gd name="connsiteY45" fmla="*/ 297907 h 870615"/>
                  <a:gd name="connsiteX46" fmla="*/ 87749 w 857136"/>
                  <a:gd name="connsiteY46" fmla="*/ 285529 h 870615"/>
                  <a:gd name="connsiteX47" fmla="*/ 54740 w 857136"/>
                  <a:gd name="connsiteY47" fmla="*/ 207958 h 870615"/>
                  <a:gd name="connsiteX48" fmla="*/ 49789 w 857136"/>
                  <a:gd name="connsiteY48" fmla="*/ 195029 h 870615"/>
                  <a:gd name="connsiteX49" fmla="*/ 75646 w 857136"/>
                  <a:gd name="connsiteY49" fmla="*/ 185401 h 870615"/>
                  <a:gd name="connsiteX50" fmla="*/ 80597 w 857136"/>
                  <a:gd name="connsiteY50" fmla="*/ 198330 h 870615"/>
                  <a:gd name="connsiteX51" fmla="*/ 112781 w 857136"/>
                  <a:gd name="connsiteY51" fmla="*/ 273976 h 870615"/>
                  <a:gd name="connsiteX52" fmla="*/ 118558 w 857136"/>
                  <a:gd name="connsiteY52" fmla="*/ 286354 h 870615"/>
                  <a:gd name="connsiteX53" fmla="*/ 93526 w 857136"/>
                  <a:gd name="connsiteY53" fmla="*/ 297907 h 870615"/>
                  <a:gd name="connsiteX54" fmla="*/ 23931 w 857136"/>
                  <a:gd name="connsiteY54" fmla="*/ 113882 h 870615"/>
                  <a:gd name="connsiteX55" fmla="*/ 20355 w 857136"/>
                  <a:gd name="connsiteY55" fmla="*/ 100678 h 870615"/>
                  <a:gd name="connsiteX56" fmla="*/ 2475 w 857136"/>
                  <a:gd name="connsiteY56" fmla="*/ 18155 h 870615"/>
                  <a:gd name="connsiteX57" fmla="*/ 0 w 857136"/>
                  <a:gd name="connsiteY57" fmla="*/ 4676 h 870615"/>
                  <a:gd name="connsiteX58" fmla="*/ 26957 w 857136"/>
                  <a:gd name="connsiteY58" fmla="*/ 0 h 870615"/>
                  <a:gd name="connsiteX59" fmla="*/ 29433 w 857136"/>
                  <a:gd name="connsiteY59" fmla="*/ 13479 h 870615"/>
                  <a:gd name="connsiteX60" fmla="*/ 47038 w 857136"/>
                  <a:gd name="connsiteY60" fmla="*/ 93801 h 870615"/>
                  <a:gd name="connsiteX61" fmla="*/ 50614 w 857136"/>
                  <a:gd name="connsiteY61" fmla="*/ 107005 h 870615"/>
                  <a:gd name="connsiteX62" fmla="*/ 23931 w 857136"/>
                  <a:gd name="connsiteY62" fmla="*/ 113882 h 8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136" h="870615">
                    <a:moveTo>
                      <a:pt x="851910" y="870615"/>
                    </a:moveTo>
                    <a:lnTo>
                      <a:pt x="838431" y="868140"/>
                    </a:lnTo>
                    <a:cubicBezTo>
                      <a:pt x="810924" y="862913"/>
                      <a:pt x="783141" y="856311"/>
                      <a:pt x="756184" y="848885"/>
                    </a:cubicBezTo>
                    <a:lnTo>
                      <a:pt x="742980" y="845308"/>
                    </a:lnTo>
                    <a:lnTo>
                      <a:pt x="750407" y="818901"/>
                    </a:lnTo>
                    <a:lnTo>
                      <a:pt x="763611" y="822477"/>
                    </a:lnTo>
                    <a:cubicBezTo>
                      <a:pt x="790018" y="829904"/>
                      <a:pt x="816976" y="836231"/>
                      <a:pt x="843658" y="841182"/>
                    </a:cubicBezTo>
                    <a:lnTo>
                      <a:pt x="857137" y="843658"/>
                    </a:lnTo>
                    <a:lnTo>
                      <a:pt x="851910" y="870615"/>
                    </a:lnTo>
                    <a:close/>
                    <a:moveTo>
                      <a:pt x="662108" y="817526"/>
                    </a:moveTo>
                    <a:lnTo>
                      <a:pt x="649454" y="812299"/>
                    </a:lnTo>
                    <a:cubicBezTo>
                      <a:pt x="623322" y="801846"/>
                      <a:pt x="597465" y="790293"/>
                      <a:pt x="572433" y="777915"/>
                    </a:cubicBezTo>
                    <a:lnTo>
                      <a:pt x="560055" y="771863"/>
                    </a:lnTo>
                    <a:lnTo>
                      <a:pt x="572158" y="747106"/>
                    </a:lnTo>
                    <a:lnTo>
                      <a:pt x="584537" y="753158"/>
                    </a:lnTo>
                    <a:cubicBezTo>
                      <a:pt x="609018" y="765261"/>
                      <a:pt x="634325" y="776539"/>
                      <a:pt x="659632" y="786717"/>
                    </a:cubicBezTo>
                    <a:lnTo>
                      <a:pt x="672285" y="791944"/>
                    </a:lnTo>
                    <a:lnTo>
                      <a:pt x="662108" y="817526"/>
                    </a:lnTo>
                    <a:close/>
                    <a:moveTo>
                      <a:pt x="485784" y="730327"/>
                    </a:moveTo>
                    <a:lnTo>
                      <a:pt x="474231" y="722900"/>
                    </a:lnTo>
                    <a:cubicBezTo>
                      <a:pt x="450574" y="707770"/>
                      <a:pt x="427193" y="691541"/>
                      <a:pt x="404912" y="674761"/>
                    </a:cubicBezTo>
                    <a:lnTo>
                      <a:pt x="393909" y="666509"/>
                    </a:lnTo>
                    <a:lnTo>
                      <a:pt x="410413" y="644503"/>
                    </a:lnTo>
                    <a:lnTo>
                      <a:pt x="421416" y="652755"/>
                    </a:lnTo>
                    <a:cubicBezTo>
                      <a:pt x="443147" y="669260"/>
                      <a:pt x="465978" y="684939"/>
                      <a:pt x="489085" y="699793"/>
                    </a:cubicBezTo>
                    <a:lnTo>
                      <a:pt x="500638" y="707220"/>
                    </a:lnTo>
                    <a:lnTo>
                      <a:pt x="485784" y="730327"/>
                    </a:lnTo>
                    <a:close/>
                    <a:moveTo>
                      <a:pt x="328716" y="611494"/>
                    </a:moveTo>
                    <a:lnTo>
                      <a:pt x="318813" y="602141"/>
                    </a:lnTo>
                    <a:cubicBezTo>
                      <a:pt x="298457" y="582886"/>
                      <a:pt x="278377" y="562806"/>
                      <a:pt x="259671" y="541900"/>
                    </a:cubicBezTo>
                    <a:lnTo>
                      <a:pt x="250319" y="531722"/>
                    </a:lnTo>
                    <a:lnTo>
                      <a:pt x="270675" y="513292"/>
                    </a:lnTo>
                    <a:lnTo>
                      <a:pt x="280027" y="523470"/>
                    </a:lnTo>
                    <a:cubicBezTo>
                      <a:pt x="298457" y="543550"/>
                      <a:pt x="317713" y="563356"/>
                      <a:pt x="337793" y="582061"/>
                    </a:cubicBezTo>
                    <a:lnTo>
                      <a:pt x="347696" y="591413"/>
                    </a:lnTo>
                    <a:lnTo>
                      <a:pt x="328716" y="611494"/>
                    </a:lnTo>
                    <a:close/>
                    <a:moveTo>
                      <a:pt x="196404" y="465704"/>
                    </a:moveTo>
                    <a:lnTo>
                      <a:pt x="188427" y="454701"/>
                    </a:lnTo>
                    <a:cubicBezTo>
                      <a:pt x="171923" y="432144"/>
                      <a:pt x="155968" y="408488"/>
                      <a:pt x="141389" y="384556"/>
                    </a:cubicBezTo>
                    <a:lnTo>
                      <a:pt x="134237" y="372728"/>
                    </a:lnTo>
                    <a:lnTo>
                      <a:pt x="157618" y="358424"/>
                    </a:lnTo>
                    <a:lnTo>
                      <a:pt x="164770" y="370252"/>
                    </a:lnTo>
                    <a:cubicBezTo>
                      <a:pt x="179074" y="393634"/>
                      <a:pt x="194479" y="416465"/>
                      <a:pt x="210708" y="438471"/>
                    </a:cubicBezTo>
                    <a:lnTo>
                      <a:pt x="218685" y="449474"/>
                    </a:lnTo>
                    <a:lnTo>
                      <a:pt x="196404" y="465704"/>
                    </a:lnTo>
                    <a:close/>
                    <a:moveTo>
                      <a:pt x="93526" y="297907"/>
                    </a:moveTo>
                    <a:lnTo>
                      <a:pt x="87749" y="285529"/>
                    </a:lnTo>
                    <a:cubicBezTo>
                      <a:pt x="75646" y="260222"/>
                      <a:pt x="64643" y="234090"/>
                      <a:pt x="54740" y="207958"/>
                    </a:cubicBezTo>
                    <a:lnTo>
                      <a:pt x="49789" y="195029"/>
                    </a:lnTo>
                    <a:lnTo>
                      <a:pt x="75646" y="185401"/>
                    </a:lnTo>
                    <a:lnTo>
                      <a:pt x="80597" y="198330"/>
                    </a:lnTo>
                    <a:cubicBezTo>
                      <a:pt x="90225" y="223912"/>
                      <a:pt x="101228" y="249219"/>
                      <a:pt x="112781" y="273976"/>
                    </a:cubicBezTo>
                    <a:lnTo>
                      <a:pt x="118558" y="286354"/>
                    </a:lnTo>
                    <a:lnTo>
                      <a:pt x="93526" y="297907"/>
                    </a:lnTo>
                    <a:close/>
                    <a:moveTo>
                      <a:pt x="23931" y="113882"/>
                    </a:moveTo>
                    <a:lnTo>
                      <a:pt x="20355" y="100678"/>
                    </a:lnTo>
                    <a:cubicBezTo>
                      <a:pt x="13203" y="73445"/>
                      <a:pt x="7152" y="45663"/>
                      <a:pt x="2475" y="18155"/>
                    </a:cubicBezTo>
                    <a:lnTo>
                      <a:pt x="0" y="4676"/>
                    </a:lnTo>
                    <a:lnTo>
                      <a:pt x="26957" y="0"/>
                    </a:lnTo>
                    <a:lnTo>
                      <a:pt x="29433" y="13479"/>
                    </a:lnTo>
                    <a:cubicBezTo>
                      <a:pt x="34109" y="40436"/>
                      <a:pt x="40161" y="67394"/>
                      <a:pt x="47038" y="93801"/>
                    </a:cubicBezTo>
                    <a:lnTo>
                      <a:pt x="50614" y="107005"/>
                    </a:lnTo>
                    <a:lnTo>
                      <a:pt x="23931" y="113882"/>
                    </a:lnTo>
                    <a:close/>
                  </a:path>
                </a:pathLst>
              </a:custGeom>
              <a:grpFill/>
              <a:ln w="2750" cap="flat">
                <a:noFill/>
                <a:prstDash val="solid"/>
                <a:miter/>
              </a:ln>
            </p:spPr>
            <p:txBody>
              <a:bodyPr rtlCol="0" anchor="ctr"/>
              <a:lstStyle/>
              <a:p>
                <a:endParaRPr lang="en-US"/>
              </a:p>
            </p:txBody>
          </p:sp>
          <p:grpSp>
            <p:nvGrpSpPr>
              <p:cNvPr id="40" name="Graphic 2">
                <a:extLst>
                  <a:ext uri="{FF2B5EF4-FFF2-40B4-BE49-F238E27FC236}">
                    <a16:creationId xmlns:a16="http://schemas.microsoft.com/office/drawing/2014/main" id="{DA0ECD62-D593-E8B3-04F2-FC78C7194AF0}"/>
                  </a:ext>
                </a:extLst>
              </p:cNvPr>
              <p:cNvGrpSpPr/>
              <p:nvPr/>
            </p:nvGrpSpPr>
            <p:grpSpPr>
              <a:xfrm>
                <a:off x="5897133" y="4480125"/>
                <a:ext cx="238215" cy="238215"/>
                <a:chOff x="5897133" y="4480125"/>
                <a:chExt cx="238215" cy="238215"/>
              </a:xfrm>
              <a:grpFill/>
            </p:grpSpPr>
            <p:sp>
              <p:nvSpPr>
                <p:cNvPr id="41" name="Freeform: Shape 40">
                  <a:extLst>
                    <a:ext uri="{FF2B5EF4-FFF2-40B4-BE49-F238E27FC236}">
                      <a16:creationId xmlns:a16="http://schemas.microsoft.com/office/drawing/2014/main" id="{C56E7244-06AA-6295-1DBA-D7DA4BE40D50}"/>
                    </a:ext>
                  </a:extLst>
                </p:cNvPr>
                <p:cNvSpPr/>
                <p:nvPr/>
              </p:nvSpPr>
              <p:spPr>
                <a:xfrm>
                  <a:off x="5897133" y="4480125"/>
                  <a:ext cx="238215" cy="238215"/>
                </a:xfrm>
                <a:custGeom>
                  <a:avLst/>
                  <a:gdLst>
                    <a:gd name="connsiteX0" fmla="*/ 238216 w 238215"/>
                    <a:gd name="connsiteY0" fmla="*/ 119108 h 238215"/>
                    <a:gd name="connsiteX1" fmla="*/ 119108 w 238215"/>
                    <a:gd name="connsiteY1" fmla="*/ 238216 h 238215"/>
                    <a:gd name="connsiteX2" fmla="*/ 0 w 238215"/>
                    <a:gd name="connsiteY2" fmla="*/ 119108 h 238215"/>
                    <a:gd name="connsiteX3" fmla="*/ 119108 w 238215"/>
                    <a:gd name="connsiteY3" fmla="*/ 0 h 238215"/>
                    <a:gd name="connsiteX4" fmla="*/ 238216 w 238215"/>
                    <a:gd name="connsiteY4" fmla="*/ 119108 h 238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15" h="238215">
                      <a:moveTo>
                        <a:pt x="238216" y="119108"/>
                      </a:moveTo>
                      <a:cubicBezTo>
                        <a:pt x="238216" y="184851"/>
                        <a:pt x="184851" y="238216"/>
                        <a:pt x="119108" y="238216"/>
                      </a:cubicBezTo>
                      <a:cubicBezTo>
                        <a:pt x="53365" y="238216"/>
                        <a:pt x="0" y="184851"/>
                        <a:pt x="0" y="119108"/>
                      </a:cubicBezTo>
                      <a:cubicBezTo>
                        <a:pt x="0" y="53365"/>
                        <a:pt x="53365" y="0"/>
                        <a:pt x="119108" y="0"/>
                      </a:cubicBezTo>
                      <a:cubicBezTo>
                        <a:pt x="185126" y="0"/>
                        <a:pt x="238216" y="53365"/>
                        <a:pt x="238216" y="119108"/>
                      </a:cubicBezTo>
                      <a:close/>
                    </a:path>
                  </a:pathLst>
                </a:custGeom>
                <a:grpFill/>
                <a:ln w="275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939FA6-782E-3AD4-484C-077976EAE821}"/>
                    </a:ext>
                  </a:extLst>
                </p:cNvPr>
                <p:cNvSpPr/>
                <p:nvPr/>
              </p:nvSpPr>
              <p:spPr>
                <a:xfrm>
                  <a:off x="5980481"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4" y="71520"/>
                        <a:pt x="0" y="55565"/>
                        <a:pt x="0" y="35760"/>
                      </a:cubicBezTo>
                      <a:cubicBezTo>
                        <a:pt x="0" y="15954"/>
                        <a:pt x="15954" y="0"/>
                        <a:pt x="35760" y="0"/>
                      </a:cubicBezTo>
                      <a:cubicBezTo>
                        <a:pt x="55565" y="0"/>
                        <a:pt x="71520" y="15954"/>
                        <a:pt x="71520" y="35760"/>
                      </a:cubicBezTo>
                      <a:close/>
                    </a:path>
                  </a:pathLst>
                </a:custGeom>
                <a:grpFill/>
                <a:ln w="2750" cap="flat">
                  <a:noFill/>
                  <a:prstDash val="solid"/>
                  <a:miter/>
                </a:ln>
              </p:spPr>
              <p:txBody>
                <a:bodyPr rtlCol="0" anchor="ctr"/>
                <a:lstStyle/>
                <a:p>
                  <a:endParaRPr lang="en-US"/>
                </a:p>
              </p:txBody>
            </p:sp>
          </p:grpSp>
        </p:grpSp>
        <p:grpSp>
          <p:nvGrpSpPr>
            <p:cNvPr id="43" name="Graphic 2">
              <a:extLst>
                <a:ext uri="{FF2B5EF4-FFF2-40B4-BE49-F238E27FC236}">
                  <a16:creationId xmlns:a16="http://schemas.microsoft.com/office/drawing/2014/main" id="{4C948A5A-DB6E-B2D6-5047-9566FE20202B}"/>
                </a:ext>
              </a:extLst>
            </p:cNvPr>
            <p:cNvGrpSpPr/>
            <p:nvPr/>
          </p:nvGrpSpPr>
          <p:grpSpPr>
            <a:xfrm>
              <a:off x="5988212" y="5144193"/>
              <a:ext cx="165045" cy="454440"/>
              <a:chOff x="6983958" y="5267652"/>
              <a:chExt cx="165045" cy="454440"/>
            </a:xfrm>
            <a:solidFill>
              <a:srgbClr val="768BA0"/>
            </a:solidFill>
          </p:grpSpPr>
          <p:sp>
            <p:nvSpPr>
              <p:cNvPr id="45" name="Freeform: Shape 44">
                <a:extLst>
                  <a:ext uri="{FF2B5EF4-FFF2-40B4-BE49-F238E27FC236}">
                    <a16:creationId xmlns:a16="http://schemas.microsoft.com/office/drawing/2014/main" id="{67992F33-B0F6-6C1A-1372-BA7C35C9FF1D}"/>
                  </a:ext>
                </a:extLst>
              </p:cNvPr>
              <p:cNvSpPr/>
              <p:nvPr/>
            </p:nvSpPr>
            <p:spPr>
              <a:xfrm>
                <a:off x="7023294" y="5267652"/>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3" y="0"/>
                      <a:pt x="82523" y="18430"/>
                      <a:pt x="82523" y="41261"/>
                    </a:cubicBezTo>
                    <a:lnTo>
                      <a:pt x="82523" y="344945"/>
                    </a:lnTo>
                    <a:cubicBezTo>
                      <a:pt x="82523" y="367777"/>
                      <a:pt x="64093" y="386207"/>
                      <a:pt x="41261" y="386207"/>
                    </a:cubicBezTo>
                    <a:close/>
                  </a:path>
                </a:pathLst>
              </a:custGeom>
              <a:grpFill/>
              <a:ln w="2750" cap="flat">
                <a:noFill/>
                <a:prstDash val="solid"/>
                <a:miter/>
              </a:ln>
            </p:spPr>
            <p:txBody>
              <a:bodyPr rtlCol="0" anchor="ctr"/>
              <a:lstStyle/>
              <a:p>
                <a:endParaRPr lang="en-US"/>
              </a:p>
            </p:txBody>
          </p:sp>
          <p:grpSp>
            <p:nvGrpSpPr>
              <p:cNvPr id="46" name="Graphic 2">
                <a:extLst>
                  <a:ext uri="{FF2B5EF4-FFF2-40B4-BE49-F238E27FC236}">
                    <a16:creationId xmlns:a16="http://schemas.microsoft.com/office/drawing/2014/main" id="{8F888E90-BD38-6773-A51F-7DFDF1E4AC0C}"/>
                  </a:ext>
                </a:extLst>
              </p:cNvPr>
              <p:cNvGrpSpPr/>
              <p:nvPr/>
            </p:nvGrpSpPr>
            <p:grpSpPr>
              <a:xfrm>
                <a:off x="6983958" y="5557047"/>
                <a:ext cx="165045" cy="165045"/>
                <a:chOff x="6983958" y="5557047"/>
                <a:chExt cx="165045" cy="165045"/>
              </a:xfrm>
              <a:grpFill/>
            </p:grpSpPr>
            <p:sp>
              <p:nvSpPr>
                <p:cNvPr id="47" name="Freeform: Shape 46">
                  <a:extLst>
                    <a:ext uri="{FF2B5EF4-FFF2-40B4-BE49-F238E27FC236}">
                      <a16:creationId xmlns:a16="http://schemas.microsoft.com/office/drawing/2014/main" id="{40AE68A3-87CF-FB47-CB92-BC4826E264F1}"/>
                    </a:ext>
                  </a:extLst>
                </p:cNvPr>
                <p:cNvSpPr/>
                <p:nvPr/>
              </p:nvSpPr>
              <p:spPr>
                <a:xfrm>
                  <a:off x="6983958" y="5557047"/>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6" y="165046"/>
                        <a:pt x="0" y="128099"/>
                        <a:pt x="0" y="82523"/>
                      </a:cubicBezTo>
                      <a:cubicBezTo>
                        <a:pt x="0" y="36947"/>
                        <a:pt x="36946"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BE5689-BB56-F5F6-9C51-FDBAA01CB64E}"/>
                    </a:ext>
                  </a:extLst>
                </p:cNvPr>
                <p:cNvSpPr/>
                <p:nvPr/>
              </p:nvSpPr>
              <p:spPr>
                <a:xfrm>
                  <a:off x="7009816" y="5582904"/>
                  <a:ext cx="113331" cy="113331"/>
                </a:xfrm>
                <a:custGeom>
                  <a:avLst/>
                  <a:gdLst>
                    <a:gd name="connsiteX0" fmla="*/ 113331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1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1" y="56666"/>
                      </a:moveTo>
                      <a:cubicBezTo>
                        <a:pt x="113331" y="87961"/>
                        <a:pt x="87961" y="113331"/>
                        <a:pt x="56666" y="113331"/>
                      </a:cubicBezTo>
                      <a:cubicBezTo>
                        <a:pt x="25370" y="113331"/>
                        <a:pt x="0" y="87961"/>
                        <a:pt x="0" y="56666"/>
                      </a:cubicBezTo>
                      <a:cubicBezTo>
                        <a:pt x="0" y="25370"/>
                        <a:pt x="25370" y="0"/>
                        <a:pt x="56666" y="0"/>
                      </a:cubicBezTo>
                      <a:cubicBezTo>
                        <a:pt x="87961" y="0"/>
                        <a:pt x="113331" y="25370"/>
                        <a:pt x="113331" y="56666"/>
                      </a:cubicBezTo>
                      <a:close/>
                    </a:path>
                  </a:pathLst>
                </a:custGeom>
                <a:grpFill/>
                <a:ln w="2750" cap="flat">
                  <a:noFill/>
                  <a:prstDash val="solid"/>
                  <a:miter/>
                </a:ln>
              </p:spPr>
              <p:txBody>
                <a:bodyPr rtlCol="0" anchor="ctr"/>
                <a:lstStyle/>
                <a:p>
                  <a:endParaRPr lang="en-US"/>
                </a:p>
              </p:txBody>
            </p:sp>
          </p:grpSp>
        </p:grpSp>
        <p:grpSp>
          <p:nvGrpSpPr>
            <p:cNvPr id="55" name="Group 54">
              <a:extLst>
                <a:ext uri="{FF2B5EF4-FFF2-40B4-BE49-F238E27FC236}">
                  <a16:creationId xmlns:a16="http://schemas.microsoft.com/office/drawing/2014/main" id="{528ED010-B5CD-B931-5DD7-634B66C31B79}"/>
                </a:ext>
              </a:extLst>
            </p:cNvPr>
            <p:cNvGrpSpPr/>
            <p:nvPr/>
          </p:nvGrpSpPr>
          <p:grpSpPr>
            <a:xfrm>
              <a:off x="4943759" y="3336345"/>
              <a:ext cx="2253160" cy="2253159"/>
              <a:chOff x="5939505" y="3459804"/>
              <a:chExt cx="2253160" cy="2253159"/>
            </a:xfrm>
          </p:grpSpPr>
          <p:grpSp>
            <p:nvGrpSpPr>
              <p:cNvPr id="56" name="Graphic 2">
                <a:extLst>
                  <a:ext uri="{FF2B5EF4-FFF2-40B4-BE49-F238E27FC236}">
                    <a16:creationId xmlns:a16="http://schemas.microsoft.com/office/drawing/2014/main" id="{58A30D04-6F3F-9790-9859-F0B861AE2DC9}"/>
                  </a:ext>
                </a:extLst>
              </p:cNvPr>
              <p:cNvGrpSpPr/>
              <p:nvPr/>
            </p:nvGrpSpPr>
            <p:grpSpPr>
              <a:xfrm>
                <a:off x="5939505" y="3459804"/>
                <a:ext cx="2253160" cy="2253159"/>
                <a:chOff x="5939505" y="3459804"/>
                <a:chExt cx="2253160" cy="2253159"/>
              </a:xfrm>
            </p:grpSpPr>
            <p:sp>
              <p:nvSpPr>
                <p:cNvPr id="93" name="Freeform: Shape 92">
                  <a:extLst>
                    <a:ext uri="{FF2B5EF4-FFF2-40B4-BE49-F238E27FC236}">
                      <a16:creationId xmlns:a16="http://schemas.microsoft.com/office/drawing/2014/main" id="{182A58A7-532A-C488-814B-5DD2561D8C60}"/>
                    </a:ext>
                  </a:extLst>
                </p:cNvPr>
                <p:cNvSpPr/>
                <p:nvPr/>
              </p:nvSpPr>
              <p:spPr>
                <a:xfrm rot="-2700000">
                  <a:off x="6269473" y="3789772"/>
                  <a:ext cx="1593224" cy="1593224"/>
                </a:xfrm>
                <a:custGeom>
                  <a:avLst/>
                  <a:gdLst>
                    <a:gd name="connsiteX0" fmla="*/ 1593225 w 1593224"/>
                    <a:gd name="connsiteY0" fmla="*/ 796612 h 1593224"/>
                    <a:gd name="connsiteX1" fmla="*/ 796613 w 1593224"/>
                    <a:gd name="connsiteY1" fmla="*/ 1593225 h 1593224"/>
                    <a:gd name="connsiteX2" fmla="*/ 0 w 1593224"/>
                    <a:gd name="connsiteY2" fmla="*/ 796612 h 1593224"/>
                    <a:gd name="connsiteX3" fmla="*/ 796613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70" y="1593225"/>
                        <a:pt x="796613" y="1593225"/>
                      </a:cubicBezTo>
                      <a:cubicBezTo>
                        <a:pt x="356656" y="1593225"/>
                        <a:pt x="0" y="1236569"/>
                        <a:pt x="0" y="796612"/>
                      </a:cubicBezTo>
                      <a:cubicBezTo>
                        <a:pt x="0" y="356656"/>
                        <a:pt x="356656" y="0"/>
                        <a:pt x="796613" y="0"/>
                      </a:cubicBezTo>
                      <a:cubicBezTo>
                        <a:pt x="1236570" y="0"/>
                        <a:pt x="1593225" y="356655"/>
                        <a:pt x="1593225" y="796612"/>
                      </a:cubicBezTo>
                      <a:close/>
                    </a:path>
                  </a:pathLst>
                </a:custGeom>
                <a:solidFill>
                  <a:srgbClr val="768BA0"/>
                </a:solidFill>
                <a:ln w="275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5235ECD-6C23-3C46-C698-41939A2617C0}"/>
                    </a:ext>
                  </a:extLst>
                </p:cNvPr>
                <p:cNvSpPr/>
                <p:nvPr/>
              </p:nvSpPr>
              <p:spPr>
                <a:xfrm>
                  <a:off x="6383192" y="3903290"/>
                  <a:ext cx="1366027" cy="1366027"/>
                </a:xfrm>
                <a:custGeom>
                  <a:avLst/>
                  <a:gdLst>
                    <a:gd name="connsiteX0" fmla="*/ 1366028 w 1366027"/>
                    <a:gd name="connsiteY0" fmla="*/ 683014 h 1366027"/>
                    <a:gd name="connsiteX1" fmla="*/ 683014 w 1366027"/>
                    <a:gd name="connsiteY1" fmla="*/ 1366027 h 1366027"/>
                    <a:gd name="connsiteX2" fmla="*/ 0 w 1366027"/>
                    <a:gd name="connsiteY2" fmla="*/ 683014 h 1366027"/>
                    <a:gd name="connsiteX3" fmla="*/ 683014 w 1366027"/>
                    <a:gd name="connsiteY3" fmla="*/ 0 h 1366027"/>
                    <a:gd name="connsiteX4" fmla="*/ 1366028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8" y="683014"/>
                      </a:moveTo>
                      <a:cubicBezTo>
                        <a:pt x="1366028" y="1060232"/>
                        <a:pt x="1060232" y="1366027"/>
                        <a:pt x="683014" y="1366027"/>
                      </a:cubicBezTo>
                      <a:cubicBezTo>
                        <a:pt x="305796" y="1366027"/>
                        <a:pt x="0" y="1060232"/>
                        <a:pt x="0" y="683014"/>
                      </a:cubicBezTo>
                      <a:cubicBezTo>
                        <a:pt x="0" y="305796"/>
                        <a:pt x="305796" y="0"/>
                        <a:pt x="683014" y="0"/>
                      </a:cubicBezTo>
                      <a:cubicBezTo>
                        <a:pt x="1060232" y="0"/>
                        <a:pt x="1366028" y="305796"/>
                        <a:pt x="1366028" y="683014"/>
                      </a:cubicBezTo>
                      <a:close/>
                    </a:path>
                  </a:pathLst>
                </a:custGeom>
                <a:solidFill>
                  <a:srgbClr val="FFFFFF"/>
                </a:solidFill>
                <a:ln w="2750" cap="flat">
                  <a:noFill/>
                  <a:prstDash val="solid"/>
                  <a:miter/>
                </a:ln>
              </p:spPr>
              <p:txBody>
                <a:bodyPr rtlCol="0" anchor="ctr"/>
                <a:lstStyle/>
                <a:p>
                  <a:endParaRPr lang="en-US" dirty="0"/>
                </a:p>
              </p:txBody>
            </p:sp>
          </p:grpSp>
          <p:sp>
            <p:nvSpPr>
              <p:cNvPr id="76" name="TextBox 75">
                <a:extLst>
                  <a:ext uri="{FF2B5EF4-FFF2-40B4-BE49-F238E27FC236}">
                    <a16:creationId xmlns:a16="http://schemas.microsoft.com/office/drawing/2014/main" id="{FC84CBE4-782C-0A5C-6A8D-1716C3CD7D95}"/>
                  </a:ext>
                </a:extLst>
              </p:cNvPr>
              <p:cNvSpPr txBox="1"/>
              <p:nvPr/>
            </p:nvSpPr>
            <p:spPr>
              <a:xfrm>
                <a:off x="6861096" y="4369932"/>
                <a:ext cx="360996" cy="461665"/>
              </a:xfrm>
              <a:prstGeom prst="rect">
                <a:avLst/>
              </a:prstGeom>
              <a:noFill/>
            </p:spPr>
            <p:txBody>
              <a:bodyPr wrap="none" rtlCol="0">
                <a:spAutoFit/>
              </a:bodyPr>
              <a:lstStyle/>
              <a:p>
                <a:r>
                  <a:rPr lang="en-US" sz="24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grpSp>
        <p:grpSp>
          <p:nvGrpSpPr>
            <p:cNvPr id="95" name="Graphic 2">
              <a:extLst>
                <a:ext uri="{FF2B5EF4-FFF2-40B4-BE49-F238E27FC236}">
                  <a16:creationId xmlns:a16="http://schemas.microsoft.com/office/drawing/2014/main" id="{7EC858F0-E794-A395-561D-82A211ABD7AD}"/>
                </a:ext>
              </a:extLst>
            </p:cNvPr>
            <p:cNvGrpSpPr/>
            <p:nvPr/>
          </p:nvGrpSpPr>
          <p:grpSpPr>
            <a:xfrm>
              <a:off x="6256686" y="3406553"/>
              <a:ext cx="1694743" cy="2107081"/>
              <a:chOff x="7252432" y="3530012"/>
              <a:chExt cx="1694743" cy="2107081"/>
            </a:xfrm>
            <a:solidFill>
              <a:srgbClr val="768BA0"/>
            </a:solidFill>
          </p:grpSpPr>
          <p:sp>
            <p:nvSpPr>
              <p:cNvPr id="96" name="Freeform: Shape 95">
                <a:extLst>
                  <a:ext uri="{FF2B5EF4-FFF2-40B4-BE49-F238E27FC236}">
                    <a16:creationId xmlns:a16="http://schemas.microsoft.com/office/drawing/2014/main" id="{1256C269-5070-86AC-BCD7-8AAB8CB82859}"/>
                  </a:ext>
                </a:extLst>
              </p:cNvPr>
              <p:cNvSpPr/>
              <p:nvPr/>
            </p:nvSpPr>
            <p:spPr>
              <a:xfrm>
                <a:off x="7252432" y="4815167"/>
                <a:ext cx="834030" cy="821926"/>
              </a:xfrm>
              <a:custGeom>
                <a:avLst/>
                <a:gdLst>
                  <a:gd name="connsiteX0" fmla="*/ 5502 w 834030"/>
                  <a:gd name="connsiteY0" fmla="*/ 821927 h 821926"/>
                  <a:gd name="connsiteX1" fmla="*/ 0 w 834030"/>
                  <a:gd name="connsiteY1" fmla="*/ 794970 h 821926"/>
                  <a:gd name="connsiteX2" fmla="*/ 13479 w 834030"/>
                  <a:gd name="connsiteY2" fmla="*/ 792219 h 821926"/>
                  <a:gd name="connsiteX3" fmla="*/ 89400 w 834030"/>
                  <a:gd name="connsiteY3" fmla="*/ 773513 h 821926"/>
                  <a:gd name="connsiteX4" fmla="*/ 102603 w 834030"/>
                  <a:gd name="connsiteY4" fmla="*/ 769663 h 821926"/>
                  <a:gd name="connsiteX5" fmla="*/ 110306 w 834030"/>
                  <a:gd name="connsiteY5" fmla="*/ 796070 h 821926"/>
                  <a:gd name="connsiteX6" fmla="*/ 97102 w 834030"/>
                  <a:gd name="connsiteY6" fmla="*/ 799921 h 821926"/>
                  <a:gd name="connsiteX7" fmla="*/ 19255 w 834030"/>
                  <a:gd name="connsiteY7" fmla="*/ 819176 h 821926"/>
                  <a:gd name="connsiteX8" fmla="*/ 5502 w 834030"/>
                  <a:gd name="connsiteY8" fmla="*/ 821927 h 821926"/>
                  <a:gd name="connsiteX9" fmla="*/ 185126 w 834030"/>
                  <a:gd name="connsiteY9" fmla="*/ 770213 h 821926"/>
                  <a:gd name="connsiteX10" fmla="*/ 174949 w 834030"/>
                  <a:gd name="connsiteY10" fmla="*/ 744630 h 821926"/>
                  <a:gd name="connsiteX11" fmla="*/ 187602 w 834030"/>
                  <a:gd name="connsiteY11" fmla="*/ 739404 h 821926"/>
                  <a:gd name="connsiteX12" fmla="*/ 258847 w 834030"/>
                  <a:gd name="connsiteY12" fmla="*/ 707495 h 821926"/>
                  <a:gd name="connsiteX13" fmla="*/ 271225 w 834030"/>
                  <a:gd name="connsiteY13" fmla="*/ 701444 h 821926"/>
                  <a:gd name="connsiteX14" fmla="*/ 283328 w 834030"/>
                  <a:gd name="connsiteY14" fmla="*/ 726201 h 821926"/>
                  <a:gd name="connsiteX15" fmla="*/ 270950 w 834030"/>
                  <a:gd name="connsiteY15" fmla="*/ 732252 h 821926"/>
                  <a:gd name="connsiteX16" fmla="*/ 197780 w 834030"/>
                  <a:gd name="connsiteY16" fmla="*/ 765261 h 821926"/>
                  <a:gd name="connsiteX17" fmla="*/ 185126 w 834030"/>
                  <a:gd name="connsiteY17" fmla="*/ 770213 h 821926"/>
                  <a:gd name="connsiteX18" fmla="*/ 352923 w 834030"/>
                  <a:gd name="connsiteY18" fmla="*/ 687140 h 821926"/>
                  <a:gd name="connsiteX19" fmla="*/ 338343 w 834030"/>
                  <a:gd name="connsiteY19" fmla="*/ 663758 h 821926"/>
                  <a:gd name="connsiteX20" fmla="*/ 349897 w 834030"/>
                  <a:gd name="connsiteY20" fmla="*/ 656331 h 821926"/>
                  <a:gd name="connsiteX21" fmla="*/ 414265 w 834030"/>
                  <a:gd name="connsiteY21" fmla="*/ 612044 h 821926"/>
                  <a:gd name="connsiteX22" fmla="*/ 425268 w 834030"/>
                  <a:gd name="connsiteY22" fmla="*/ 603792 h 821926"/>
                  <a:gd name="connsiteX23" fmla="*/ 441772 w 834030"/>
                  <a:gd name="connsiteY23" fmla="*/ 625798 h 821926"/>
                  <a:gd name="connsiteX24" fmla="*/ 430769 w 834030"/>
                  <a:gd name="connsiteY24" fmla="*/ 634050 h 821926"/>
                  <a:gd name="connsiteX25" fmla="*/ 364476 w 834030"/>
                  <a:gd name="connsiteY25" fmla="*/ 679438 h 821926"/>
                  <a:gd name="connsiteX26" fmla="*/ 352923 w 834030"/>
                  <a:gd name="connsiteY26" fmla="*/ 687140 h 821926"/>
                  <a:gd name="connsiteX27" fmla="*/ 503114 w 834030"/>
                  <a:gd name="connsiteY27" fmla="*/ 575459 h 821926"/>
                  <a:gd name="connsiteX28" fmla="*/ 484684 w 834030"/>
                  <a:gd name="connsiteY28" fmla="*/ 555103 h 821926"/>
                  <a:gd name="connsiteX29" fmla="*/ 494862 w 834030"/>
                  <a:gd name="connsiteY29" fmla="*/ 545751 h 821926"/>
                  <a:gd name="connsiteX30" fmla="*/ 550427 w 834030"/>
                  <a:gd name="connsiteY30" fmla="*/ 491011 h 821926"/>
                  <a:gd name="connsiteX31" fmla="*/ 559780 w 834030"/>
                  <a:gd name="connsiteY31" fmla="*/ 481108 h 821926"/>
                  <a:gd name="connsiteX32" fmla="*/ 579860 w 834030"/>
                  <a:gd name="connsiteY32" fmla="*/ 500088 h 821926"/>
                  <a:gd name="connsiteX33" fmla="*/ 570508 w 834030"/>
                  <a:gd name="connsiteY33" fmla="*/ 509991 h 821926"/>
                  <a:gd name="connsiteX34" fmla="*/ 513292 w 834030"/>
                  <a:gd name="connsiteY34" fmla="*/ 566381 h 821926"/>
                  <a:gd name="connsiteX35" fmla="*/ 503114 w 834030"/>
                  <a:gd name="connsiteY35" fmla="*/ 575459 h 821926"/>
                  <a:gd name="connsiteX36" fmla="*/ 631299 w 834030"/>
                  <a:gd name="connsiteY36" fmla="*/ 439296 h 821926"/>
                  <a:gd name="connsiteX37" fmla="*/ 609569 w 834030"/>
                  <a:gd name="connsiteY37" fmla="*/ 422517 h 821926"/>
                  <a:gd name="connsiteX38" fmla="*/ 617821 w 834030"/>
                  <a:gd name="connsiteY38" fmla="*/ 411514 h 821926"/>
                  <a:gd name="connsiteX39" fmla="*/ 662933 w 834030"/>
                  <a:gd name="connsiteY39" fmla="*/ 347696 h 821926"/>
                  <a:gd name="connsiteX40" fmla="*/ 670360 w 834030"/>
                  <a:gd name="connsiteY40" fmla="*/ 336143 h 821926"/>
                  <a:gd name="connsiteX41" fmla="*/ 693467 w 834030"/>
                  <a:gd name="connsiteY41" fmla="*/ 351272 h 821926"/>
                  <a:gd name="connsiteX42" fmla="*/ 686040 w 834030"/>
                  <a:gd name="connsiteY42" fmla="*/ 362825 h 821926"/>
                  <a:gd name="connsiteX43" fmla="*/ 639827 w 834030"/>
                  <a:gd name="connsiteY43" fmla="*/ 428293 h 821926"/>
                  <a:gd name="connsiteX44" fmla="*/ 631299 w 834030"/>
                  <a:gd name="connsiteY44" fmla="*/ 439296 h 821926"/>
                  <a:gd name="connsiteX45" fmla="*/ 733353 w 834030"/>
                  <a:gd name="connsiteY45" fmla="*/ 282503 h 821926"/>
                  <a:gd name="connsiteX46" fmla="*/ 708871 w 834030"/>
                  <a:gd name="connsiteY46" fmla="*/ 269849 h 821926"/>
                  <a:gd name="connsiteX47" fmla="*/ 715198 w 834030"/>
                  <a:gd name="connsiteY47" fmla="*/ 257746 h 821926"/>
                  <a:gd name="connsiteX48" fmla="*/ 748207 w 834030"/>
                  <a:gd name="connsiteY48" fmla="*/ 187052 h 821926"/>
                  <a:gd name="connsiteX49" fmla="*/ 753434 w 834030"/>
                  <a:gd name="connsiteY49" fmla="*/ 174398 h 821926"/>
                  <a:gd name="connsiteX50" fmla="*/ 778740 w 834030"/>
                  <a:gd name="connsiteY50" fmla="*/ 185126 h 821926"/>
                  <a:gd name="connsiteX51" fmla="*/ 773514 w 834030"/>
                  <a:gd name="connsiteY51" fmla="*/ 197780 h 821926"/>
                  <a:gd name="connsiteX52" fmla="*/ 739404 w 834030"/>
                  <a:gd name="connsiteY52" fmla="*/ 270400 h 821926"/>
                  <a:gd name="connsiteX53" fmla="*/ 733353 w 834030"/>
                  <a:gd name="connsiteY53" fmla="*/ 282503 h 821926"/>
                  <a:gd name="connsiteX54" fmla="*/ 806248 w 834030"/>
                  <a:gd name="connsiteY54" fmla="*/ 110305 h 821926"/>
                  <a:gd name="connsiteX55" fmla="*/ 779840 w 834030"/>
                  <a:gd name="connsiteY55" fmla="*/ 102328 h 821926"/>
                  <a:gd name="connsiteX56" fmla="*/ 783967 w 834030"/>
                  <a:gd name="connsiteY56" fmla="*/ 89125 h 821926"/>
                  <a:gd name="connsiteX57" fmla="*/ 804047 w 834030"/>
                  <a:gd name="connsiteY57" fmla="*/ 13479 h 821926"/>
                  <a:gd name="connsiteX58" fmla="*/ 807073 w 834030"/>
                  <a:gd name="connsiteY58" fmla="*/ 0 h 821926"/>
                  <a:gd name="connsiteX59" fmla="*/ 834030 w 834030"/>
                  <a:gd name="connsiteY59" fmla="*/ 6052 h 821926"/>
                  <a:gd name="connsiteX60" fmla="*/ 831005 w 834030"/>
                  <a:gd name="connsiteY60" fmla="*/ 19530 h 821926"/>
                  <a:gd name="connsiteX61" fmla="*/ 810649 w 834030"/>
                  <a:gd name="connsiteY61" fmla="*/ 97102 h 821926"/>
                  <a:gd name="connsiteX62" fmla="*/ 806248 w 834030"/>
                  <a:gd name="connsiteY62" fmla="*/ 110305 h 82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34030" h="821926">
                    <a:moveTo>
                      <a:pt x="5502" y="821927"/>
                    </a:moveTo>
                    <a:lnTo>
                      <a:pt x="0" y="794970"/>
                    </a:lnTo>
                    <a:lnTo>
                      <a:pt x="13479" y="792219"/>
                    </a:lnTo>
                    <a:cubicBezTo>
                      <a:pt x="38786" y="786992"/>
                      <a:pt x="64368" y="780666"/>
                      <a:pt x="89400" y="773513"/>
                    </a:cubicBezTo>
                    <a:lnTo>
                      <a:pt x="102603" y="769663"/>
                    </a:lnTo>
                    <a:lnTo>
                      <a:pt x="110306" y="796070"/>
                    </a:lnTo>
                    <a:lnTo>
                      <a:pt x="97102" y="799921"/>
                    </a:lnTo>
                    <a:cubicBezTo>
                      <a:pt x="71520" y="807348"/>
                      <a:pt x="45388" y="813950"/>
                      <a:pt x="19255" y="819176"/>
                    </a:cubicBezTo>
                    <a:lnTo>
                      <a:pt x="5502" y="821927"/>
                    </a:lnTo>
                    <a:close/>
                    <a:moveTo>
                      <a:pt x="185126" y="770213"/>
                    </a:moveTo>
                    <a:lnTo>
                      <a:pt x="174949" y="744630"/>
                    </a:lnTo>
                    <a:lnTo>
                      <a:pt x="187602" y="739404"/>
                    </a:lnTo>
                    <a:cubicBezTo>
                      <a:pt x="211534" y="729776"/>
                      <a:pt x="235740" y="718773"/>
                      <a:pt x="258847" y="707495"/>
                    </a:cubicBezTo>
                    <a:lnTo>
                      <a:pt x="271225" y="701444"/>
                    </a:lnTo>
                    <a:lnTo>
                      <a:pt x="283328" y="726201"/>
                    </a:lnTo>
                    <a:lnTo>
                      <a:pt x="270950" y="732252"/>
                    </a:lnTo>
                    <a:cubicBezTo>
                      <a:pt x="247018" y="744080"/>
                      <a:pt x="222537" y="755084"/>
                      <a:pt x="197780" y="765261"/>
                    </a:cubicBezTo>
                    <a:lnTo>
                      <a:pt x="185126" y="770213"/>
                    </a:lnTo>
                    <a:close/>
                    <a:moveTo>
                      <a:pt x="352923" y="687140"/>
                    </a:moveTo>
                    <a:lnTo>
                      <a:pt x="338343" y="663758"/>
                    </a:lnTo>
                    <a:lnTo>
                      <a:pt x="349897" y="656331"/>
                    </a:lnTo>
                    <a:cubicBezTo>
                      <a:pt x="371903" y="642577"/>
                      <a:pt x="393634" y="627723"/>
                      <a:pt x="414265" y="612044"/>
                    </a:cubicBezTo>
                    <a:lnTo>
                      <a:pt x="425268" y="603792"/>
                    </a:lnTo>
                    <a:lnTo>
                      <a:pt x="441772" y="625798"/>
                    </a:lnTo>
                    <a:lnTo>
                      <a:pt x="430769" y="634050"/>
                    </a:lnTo>
                    <a:cubicBezTo>
                      <a:pt x="409313" y="650004"/>
                      <a:pt x="387032" y="665134"/>
                      <a:pt x="364476" y="679438"/>
                    </a:cubicBezTo>
                    <a:lnTo>
                      <a:pt x="352923" y="687140"/>
                    </a:lnTo>
                    <a:close/>
                    <a:moveTo>
                      <a:pt x="503114" y="575459"/>
                    </a:moveTo>
                    <a:lnTo>
                      <a:pt x="484684" y="555103"/>
                    </a:lnTo>
                    <a:lnTo>
                      <a:pt x="494862" y="545751"/>
                    </a:lnTo>
                    <a:cubicBezTo>
                      <a:pt x="514117" y="528146"/>
                      <a:pt x="532822" y="509716"/>
                      <a:pt x="550427" y="491011"/>
                    </a:cubicBezTo>
                    <a:lnTo>
                      <a:pt x="559780" y="481108"/>
                    </a:lnTo>
                    <a:lnTo>
                      <a:pt x="579860" y="500088"/>
                    </a:lnTo>
                    <a:lnTo>
                      <a:pt x="570508" y="509991"/>
                    </a:lnTo>
                    <a:cubicBezTo>
                      <a:pt x="552353" y="529521"/>
                      <a:pt x="533097" y="548226"/>
                      <a:pt x="513292" y="566381"/>
                    </a:cubicBezTo>
                    <a:lnTo>
                      <a:pt x="503114" y="575459"/>
                    </a:lnTo>
                    <a:close/>
                    <a:moveTo>
                      <a:pt x="631299" y="439296"/>
                    </a:moveTo>
                    <a:lnTo>
                      <a:pt x="609569" y="422517"/>
                    </a:lnTo>
                    <a:lnTo>
                      <a:pt x="617821" y="411514"/>
                    </a:lnTo>
                    <a:cubicBezTo>
                      <a:pt x="633500" y="390883"/>
                      <a:pt x="648905" y="369427"/>
                      <a:pt x="662933" y="347696"/>
                    </a:cubicBezTo>
                    <a:lnTo>
                      <a:pt x="670360" y="336143"/>
                    </a:lnTo>
                    <a:lnTo>
                      <a:pt x="693467" y="351272"/>
                    </a:lnTo>
                    <a:lnTo>
                      <a:pt x="686040" y="362825"/>
                    </a:lnTo>
                    <a:cubicBezTo>
                      <a:pt x="671461" y="385106"/>
                      <a:pt x="655782" y="407112"/>
                      <a:pt x="639827" y="428293"/>
                    </a:cubicBezTo>
                    <a:lnTo>
                      <a:pt x="631299" y="439296"/>
                    </a:lnTo>
                    <a:close/>
                    <a:moveTo>
                      <a:pt x="733353" y="282503"/>
                    </a:moveTo>
                    <a:lnTo>
                      <a:pt x="708871" y="269849"/>
                    </a:lnTo>
                    <a:lnTo>
                      <a:pt x="715198" y="257746"/>
                    </a:lnTo>
                    <a:cubicBezTo>
                      <a:pt x="727026" y="234640"/>
                      <a:pt x="738304" y="210708"/>
                      <a:pt x="748207" y="187052"/>
                    </a:cubicBezTo>
                    <a:lnTo>
                      <a:pt x="753434" y="174398"/>
                    </a:lnTo>
                    <a:lnTo>
                      <a:pt x="778740" y="185126"/>
                    </a:lnTo>
                    <a:lnTo>
                      <a:pt x="773514" y="197780"/>
                    </a:lnTo>
                    <a:cubicBezTo>
                      <a:pt x="763061" y="222261"/>
                      <a:pt x="751783" y="246743"/>
                      <a:pt x="739404" y="270400"/>
                    </a:cubicBezTo>
                    <a:lnTo>
                      <a:pt x="733353" y="282503"/>
                    </a:lnTo>
                    <a:close/>
                    <a:moveTo>
                      <a:pt x="806248" y="110305"/>
                    </a:moveTo>
                    <a:lnTo>
                      <a:pt x="779840" y="102328"/>
                    </a:lnTo>
                    <a:lnTo>
                      <a:pt x="783967" y="89125"/>
                    </a:lnTo>
                    <a:cubicBezTo>
                      <a:pt x="791669" y="64368"/>
                      <a:pt x="798270" y="38786"/>
                      <a:pt x="804047" y="13479"/>
                    </a:cubicBezTo>
                    <a:lnTo>
                      <a:pt x="807073" y="0"/>
                    </a:lnTo>
                    <a:lnTo>
                      <a:pt x="834030" y="6052"/>
                    </a:lnTo>
                    <a:lnTo>
                      <a:pt x="831005" y="19530"/>
                    </a:lnTo>
                    <a:cubicBezTo>
                      <a:pt x="825228" y="45663"/>
                      <a:pt x="818351" y="71520"/>
                      <a:pt x="810649" y="97102"/>
                    </a:cubicBezTo>
                    <a:lnTo>
                      <a:pt x="806248" y="110305"/>
                    </a:lnTo>
                    <a:close/>
                  </a:path>
                </a:pathLst>
              </a:custGeom>
              <a:grpFill/>
              <a:ln w="275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749B3DB-6540-8C4C-7294-23B196C54985}"/>
                  </a:ext>
                </a:extLst>
              </p:cNvPr>
              <p:cNvSpPr/>
              <p:nvPr/>
            </p:nvSpPr>
            <p:spPr>
              <a:xfrm>
                <a:off x="8087013" y="3530012"/>
                <a:ext cx="860162" cy="897022"/>
              </a:xfrm>
              <a:custGeom>
                <a:avLst/>
                <a:gdLst>
                  <a:gd name="connsiteX0" fmla="*/ 27232 w 860162"/>
                  <a:gd name="connsiteY0" fmla="*/ 897023 h 897022"/>
                  <a:gd name="connsiteX1" fmla="*/ 0 w 860162"/>
                  <a:gd name="connsiteY1" fmla="*/ 892897 h 897022"/>
                  <a:gd name="connsiteX2" fmla="*/ 1925 w 860162"/>
                  <a:gd name="connsiteY2" fmla="*/ 879418 h 897022"/>
                  <a:gd name="connsiteX3" fmla="*/ 18155 w 860162"/>
                  <a:gd name="connsiteY3" fmla="*/ 794694 h 897022"/>
                  <a:gd name="connsiteX4" fmla="*/ 21181 w 860162"/>
                  <a:gd name="connsiteY4" fmla="*/ 781216 h 897022"/>
                  <a:gd name="connsiteX5" fmla="*/ 47863 w 860162"/>
                  <a:gd name="connsiteY5" fmla="*/ 787542 h 897022"/>
                  <a:gd name="connsiteX6" fmla="*/ 44837 w 860162"/>
                  <a:gd name="connsiteY6" fmla="*/ 801021 h 897022"/>
                  <a:gd name="connsiteX7" fmla="*/ 29158 w 860162"/>
                  <a:gd name="connsiteY7" fmla="*/ 883544 h 897022"/>
                  <a:gd name="connsiteX8" fmla="*/ 27232 w 860162"/>
                  <a:gd name="connsiteY8" fmla="*/ 897023 h 897022"/>
                  <a:gd name="connsiteX9" fmla="*/ 72070 w 860162"/>
                  <a:gd name="connsiteY9" fmla="*/ 706395 h 897022"/>
                  <a:gd name="connsiteX10" fmla="*/ 46212 w 860162"/>
                  <a:gd name="connsiteY10" fmla="*/ 697318 h 897022"/>
                  <a:gd name="connsiteX11" fmla="*/ 50889 w 860162"/>
                  <a:gd name="connsiteY11" fmla="*/ 684389 h 897022"/>
                  <a:gd name="connsiteX12" fmla="*/ 83073 w 860162"/>
                  <a:gd name="connsiteY12" fmla="*/ 604342 h 897022"/>
                  <a:gd name="connsiteX13" fmla="*/ 88849 w 860162"/>
                  <a:gd name="connsiteY13" fmla="*/ 591688 h 897022"/>
                  <a:gd name="connsiteX14" fmla="*/ 113881 w 860162"/>
                  <a:gd name="connsiteY14" fmla="*/ 602967 h 897022"/>
                  <a:gd name="connsiteX15" fmla="*/ 108104 w 860162"/>
                  <a:gd name="connsiteY15" fmla="*/ 615620 h 897022"/>
                  <a:gd name="connsiteX16" fmla="*/ 76746 w 860162"/>
                  <a:gd name="connsiteY16" fmla="*/ 693466 h 897022"/>
                  <a:gd name="connsiteX17" fmla="*/ 72070 w 860162"/>
                  <a:gd name="connsiteY17" fmla="*/ 706395 h 897022"/>
                  <a:gd name="connsiteX18" fmla="*/ 152392 w 860162"/>
                  <a:gd name="connsiteY18" fmla="*/ 528146 h 897022"/>
                  <a:gd name="connsiteX19" fmla="*/ 128735 w 860162"/>
                  <a:gd name="connsiteY19" fmla="*/ 514117 h 897022"/>
                  <a:gd name="connsiteX20" fmla="*/ 135612 w 860162"/>
                  <a:gd name="connsiteY20" fmla="*/ 502289 h 897022"/>
                  <a:gd name="connsiteX21" fmla="*/ 182375 w 860162"/>
                  <a:gd name="connsiteY21" fmla="*/ 429944 h 897022"/>
                  <a:gd name="connsiteX22" fmla="*/ 190352 w 860162"/>
                  <a:gd name="connsiteY22" fmla="*/ 418666 h 897022"/>
                  <a:gd name="connsiteX23" fmla="*/ 212909 w 860162"/>
                  <a:gd name="connsiteY23" fmla="*/ 434620 h 897022"/>
                  <a:gd name="connsiteX24" fmla="*/ 204932 w 860162"/>
                  <a:gd name="connsiteY24" fmla="*/ 445898 h 897022"/>
                  <a:gd name="connsiteX25" fmla="*/ 159269 w 860162"/>
                  <a:gd name="connsiteY25" fmla="*/ 516318 h 897022"/>
                  <a:gd name="connsiteX26" fmla="*/ 152392 w 860162"/>
                  <a:gd name="connsiteY26" fmla="*/ 528146 h 897022"/>
                  <a:gd name="connsiteX27" fmla="*/ 265173 w 860162"/>
                  <a:gd name="connsiteY27" fmla="*/ 368327 h 897022"/>
                  <a:gd name="connsiteX28" fmla="*/ 244542 w 860162"/>
                  <a:gd name="connsiteY28" fmla="*/ 350172 h 897022"/>
                  <a:gd name="connsiteX29" fmla="*/ 253620 w 860162"/>
                  <a:gd name="connsiteY29" fmla="*/ 339994 h 897022"/>
                  <a:gd name="connsiteX30" fmla="*/ 313311 w 860162"/>
                  <a:gd name="connsiteY30" fmla="*/ 277827 h 897022"/>
                  <a:gd name="connsiteX31" fmla="*/ 323214 w 860162"/>
                  <a:gd name="connsiteY31" fmla="*/ 268199 h 897022"/>
                  <a:gd name="connsiteX32" fmla="*/ 342194 w 860162"/>
                  <a:gd name="connsiteY32" fmla="*/ 288005 h 897022"/>
                  <a:gd name="connsiteX33" fmla="*/ 332291 w 860162"/>
                  <a:gd name="connsiteY33" fmla="*/ 297632 h 897022"/>
                  <a:gd name="connsiteX34" fmla="*/ 274251 w 860162"/>
                  <a:gd name="connsiteY34" fmla="*/ 358149 h 897022"/>
                  <a:gd name="connsiteX35" fmla="*/ 265173 w 860162"/>
                  <a:gd name="connsiteY35" fmla="*/ 368327 h 897022"/>
                  <a:gd name="connsiteX36" fmla="*/ 406012 w 860162"/>
                  <a:gd name="connsiteY36" fmla="*/ 232714 h 897022"/>
                  <a:gd name="connsiteX37" fmla="*/ 389233 w 860162"/>
                  <a:gd name="connsiteY37" fmla="*/ 210983 h 897022"/>
                  <a:gd name="connsiteX38" fmla="*/ 400236 w 860162"/>
                  <a:gd name="connsiteY38" fmla="*/ 202456 h 897022"/>
                  <a:gd name="connsiteX39" fmla="*/ 470655 w 860162"/>
                  <a:gd name="connsiteY39" fmla="*/ 152667 h 897022"/>
                  <a:gd name="connsiteX40" fmla="*/ 482208 w 860162"/>
                  <a:gd name="connsiteY40" fmla="*/ 145240 h 897022"/>
                  <a:gd name="connsiteX41" fmla="*/ 497062 w 860162"/>
                  <a:gd name="connsiteY41" fmla="*/ 168346 h 897022"/>
                  <a:gd name="connsiteX42" fmla="*/ 485509 w 860162"/>
                  <a:gd name="connsiteY42" fmla="*/ 175774 h 897022"/>
                  <a:gd name="connsiteX43" fmla="*/ 417015 w 860162"/>
                  <a:gd name="connsiteY43" fmla="*/ 224462 h 897022"/>
                  <a:gd name="connsiteX44" fmla="*/ 406012 w 860162"/>
                  <a:gd name="connsiteY44" fmla="*/ 232714 h 897022"/>
                  <a:gd name="connsiteX45" fmla="*/ 570232 w 860162"/>
                  <a:gd name="connsiteY45" fmla="*/ 126260 h 897022"/>
                  <a:gd name="connsiteX46" fmla="*/ 557854 w 860162"/>
                  <a:gd name="connsiteY46" fmla="*/ 101778 h 897022"/>
                  <a:gd name="connsiteX47" fmla="*/ 570232 w 860162"/>
                  <a:gd name="connsiteY47" fmla="*/ 95726 h 897022"/>
                  <a:gd name="connsiteX48" fmla="*/ 648629 w 860162"/>
                  <a:gd name="connsiteY48" fmla="*/ 60242 h 897022"/>
                  <a:gd name="connsiteX49" fmla="*/ 661282 w 860162"/>
                  <a:gd name="connsiteY49" fmla="*/ 55015 h 897022"/>
                  <a:gd name="connsiteX50" fmla="*/ 671460 w 860162"/>
                  <a:gd name="connsiteY50" fmla="*/ 80597 h 897022"/>
                  <a:gd name="connsiteX51" fmla="*/ 658807 w 860162"/>
                  <a:gd name="connsiteY51" fmla="*/ 85824 h 897022"/>
                  <a:gd name="connsiteX52" fmla="*/ 582336 w 860162"/>
                  <a:gd name="connsiteY52" fmla="*/ 120483 h 897022"/>
                  <a:gd name="connsiteX53" fmla="*/ 570232 w 860162"/>
                  <a:gd name="connsiteY53" fmla="*/ 126260 h 897022"/>
                  <a:gd name="connsiteX54" fmla="*/ 751782 w 860162"/>
                  <a:gd name="connsiteY54" fmla="*/ 52815 h 897022"/>
                  <a:gd name="connsiteX55" fmla="*/ 744355 w 860162"/>
                  <a:gd name="connsiteY55" fmla="*/ 26407 h 897022"/>
                  <a:gd name="connsiteX56" fmla="*/ 757559 w 860162"/>
                  <a:gd name="connsiteY56" fmla="*/ 22556 h 897022"/>
                  <a:gd name="connsiteX57" fmla="*/ 841457 w 860162"/>
                  <a:gd name="connsiteY57" fmla="*/ 2751 h 897022"/>
                  <a:gd name="connsiteX58" fmla="*/ 854936 w 860162"/>
                  <a:gd name="connsiteY58" fmla="*/ 0 h 897022"/>
                  <a:gd name="connsiteX59" fmla="*/ 860163 w 860162"/>
                  <a:gd name="connsiteY59" fmla="*/ 26957 h 897022"/>
                  <a:gd name="connsiteX60" fmla="*/ 846683 w 860162"/>
                  <a:gd name="connsiteY60" fmla="*/ 29708 h 897022"/>
                  <a:gd name="connsiteX61" fmla="*/ 764986 w 860162"/>
                  <a:gd name="connsiteY61" fmla="*/ 48964 h 897022"/>
                  <a:gd name="connsiteX62" fmla="*/ 751782 w 860162"/>
                  <a:gd name="connsiteY62" fmla="*/ 52815 h 89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60162" h="897022">
                    <a:moveTo>
                      <a:pt x="27232" y="897023"/>
                    </a:moveTo>
                    <a:lnTo>
                      <a:pt x="0" y="892897"/>
                    </a:lnTo>
                    <a:lnTo>
                      <a:pt x="1925" y="879418"/>
                    </a:lnTo>
                    <a:cubicBezTo>
                      <a:pt x="6052" y="851085"/>
                      <a:pt x="11553" y="822477"/>
                      <a:pt x="18155" y="794694"/>
                    </a:cubicBezTo>
                    <a:lnTo>
                      <a:pt x="21181" y="781216"/>
                    </a:lnTo>
                    <a:lnTo>
                      <a:pt x="47863" y="787542"/>
                    </a:lnTo>
                    <a:lnTo>
                      <a:pt x="44837" y="801021"/>
                    </a:lnTo>
                    <a:cubicBezTo>
                      <a:pt x="38511" y="828254"/>
                      <a:pt x="33284" y="855761"/>
                      <a:pt x="29158" y="883544"/>
                    </a:cubicBezTo>
                    <a:lnTo>
                      <a:pt x="27232" y="897023"/>
                    </a:lnTo>
                    <a:close/>
                    <a:moveTo>
                      <a:pt x="72070" y="706395"/>
                    </a:moveTo>
                    <a:lnTo>
                      <a:pt x="46212" y="697318"/>
                    </a:lnTo>
                    <a:lnTo>
                      <a:pt x="50889" y="684389"/>
                    </a:lnTo>
                    <a:cubicBezTo>
                      <a:pt x="60517" y="657432"/>
                      <a:pt x="71244" y="630474"/>
                      <a:pt x="83073" y="604342"/>
                    </a:cubicBezTo>
                    <a:lnTo>
                      <a:pt x="88849" y="591688"/>
                    </a:lnTo>
                    <a:lnTo>
                      <a:pt x="113881" y="602967"/>
                    </a:lnTo>
                    <a:lnTo>
                      <a:pt x="108104" y="615620"/>
                    </a:lnTo>
                    <a:cubicBezTo>
                      <a:pt x="96551" y="640927"/>
                      <a:pt x="86098" y="667334"/>
                      <a:pt x="76746" y="693466"/>
                    </a:cubicBezTo>
                    <a:lnTo>
                      <a:pt x="72070" y="706395"/>
                    </a:lnTo>
                    <a:close/>
                    <a:moveTo>
                      <a:pt x="152392" y="528146"/>
                    </a:moveTo>
                    <a:lnTo>
                      <a:pt x="128735" y="514117"/>
                    </a:lnTo>
                    <a:lnTo>
                      <a:pt x="135612" y="502289"/>
                    </a:lnTo>
                    <a:cubicBezTo>
                      <a:pt x="150191" y="477532"/>
                      <a:pt x="165870" y="453325"/>
                      <a:pt x="182375" y="429944"/>
                    </a:cubicBezTo>
                    <a:lnTo>
                      <a:pt x="190352" y="418666"/>
                    </a:lnTo>
                    <a:lnTo>
                      <a:pt x="212909" y="434620"/>
                    </a:lnTo>
                    <a:lnTo>
                      <a:pt x="204932" y="445898"/>
                    </a:lnTo>
                    <a:cubicBezTo>
                      <a:pt x="188977" y="468729"/>
                      <a:pt x="173573" y="492386"/>
                      <a:pt x="159269" y="516318"/>
                    </a:cubicBezTo>
                    <a:lnTo>
                      <a:pt x="152392" y="528146"/>
                    </a:lnTo>
                    <a:close/>
                    <a:moveTo>
                      <a:pt x="265173" y="368327"/>
                    </a:moveTo>
                    <a:lnTo>
                      <a:pt x="244542" y="350172"/>
                    </a:lnTo>
                    <a:lnTo>
                      <a:pt x="253620" y="339994"/>
                    </a:lnTo>
                    <a:cubicBezTo>
                      <a:pt x="272600" y="318538"/>
                      <a:pt x="292681" y="297632"/>
                      <a:pt x="313311" y="277827"/>
                    </a:cubicBezTo>
                    <a:lnTo>
                      <a:pt x="323214" y="268199"/>
                    </a:lnTo>
                    <a:lnTo>
                      <a:pt x="342194" y="288005"/>
                    </a:lnTo>
                    <a:lnTo>
                      <a:pt x="332291" y="297632"/>
                    </a:lnTo>
                    <a:cubicBezTo>
                      <a:pt x="312211" y="316888"/>
                      <a:pt x="292681" y="337243"/>
                      <a:pt x="274251" y="358149"/>
                    </a:cubicBezTo>
                    <a:lnTo>
                      <a:pt x="265173" y="368327"/>
                    </a:lnTo>
                    <a:close/>
                    <a:moveTo>
                      <a:pt x="406012" y="232714"/>
                    </a:moveTo>
                    <a:lnTo>
                      <a:pt x="389233" y="210983"/>
                    </a:lnTo>
                    <a:lnTo>
                      <a:pt x="400236" y="202456"/>
                    </a:lnTo>
                    <a:cubicBezTo>
                      <a:pt x="422792" y="184851"/>
                      <a:pt x="446448" y="168071"/>
                      <a:pt x="470655" y="152667"/>
                    </a:cubicBezTo>
                    <a:lnTo>
                      <a:pt x="482208" y="145240"/>
                    </a:lnTo>
                    <a:lnTo>
                      <a:pt x="497062" y="168346"/>
                    </a:lnTo>
                    <a:lnTo>
                      <a:pt x="485509" y="175774"/>
                    </a:lnTo>
                    <a:cubicBezTo>
                      <a:pt x="462128" y="190903"/>
                      <a:pt x="439021" y="207407"/>
                      <a:pt x="417015" y="224462"/>
                    </a:cubicBezTo>
                    <a:lnTo>
                      <a:pt x="406012" y="232714"/>
                    </a:lnTo>
                    <a:close/>
                    <a:moveTo>
                      <a:pt x="570232" y="126260"/>
                    </a:moveTo>
                    <a:lnTo>
                      <a:pt x="557854" y="101778"/>
                    </a:lnTo>
                    <a:lnTo>
                      <a:pt x="570232" y="95726"/>
                    </a:lnTo>
                    <a:cubicBezTo>
                      <a:pt x="595814" y="82798"/>
                      <a:pt x="622222" y="70970"/>
                      <a:pt x="648629" y="60242"/>
                    </a:cubicBezTo>
                    <a:lnTo>
                      <a:pt x="661282" y="55015"/>
                    </a:lnTo>
                    <a:lnTo>
                      <a:pt x="671460" y="80597"/>
                    </a:lnTo>
                    <a:lnTo>
                      <a:pt x="658807" y="85824"/>
                    </a:lnTo>
                    <a:cubicBezTo>
                      <a:pt x="632949" y="96277"/>
                      <a:pt x="607367" y="107830"/>
                      <a:pt x="582336" y="120483"/>
                    </a:cubicBezTo>
                    <a:lnTo>
                      <a:pt x="570232" y="126260"/>
                    </a:lnTo>
                    <a:close/>
                    <a:moveTo>
                      <a:pt x="751782" y="52815"/>
                    </a:moveTo>
                    <a:lnTo>
                      <a:pt x="744355" y="26407"/>
                    </a:lnTo>
                    <a:lnTo>
                      <a:pt x="757559" y="22556"/>
                    </a:lnTo>
                    <a:cubicBezTo>
                      <a:pt x="785067" y="14854"/>
                      <a:pt x="813400" y="8252"/>
                      <a:pt x="841457" y="2751"/>
                    </a:cubicBezTo>
                    <a:lnTo>
                      <a:pt x="854936" y="0"/>
                    </a:lnTo>
                    <a:lnTo>
                      <a:pt x="860163" y="26957"/>
                    </a:lnTo>
                    <a:lnTo>
                      <a:pt x="846683" y="29708"/>
                    </a:lnTo>
                    <a:cubicBezTo>
                      <a:pt x="819176" y="34935"/>
                      <a:pt x="791944" y="41536"/>
                      <a:pt x="764986" y="48964"/>
                    </a:cubicBezTo>
                    <a:lnTo>
                      <a:pt x="751782" y="52815"/>
                    </a:lnTo>
                    <a:close/>
                  </a:path>
                </a:pathLst>
              </a:custGeom>
              <a:grpFill/>
              <a:ln w="2750" cap="flat">
                <a:noFill/>
                <a:prstDash val="solid"/>
                <a:miter/>
              </a:ln>
            </p:spPr>
            <p:txBody>
              <a:bodyPr rtlCol="0" anchor="ctr"/>
              <a:lstStyle/>
              <a:p>
                <a:endParaRPr lang="en-US"/>
              </a:p>
            </p:txBody>
          </p:sp>
          <p:grpSp>
            <p:nvGrpSpPr>
              <p:cNvPr id="98" name="Graphic 2">
                <a:extLst>
                  <a:ext uri="{FF2B5EF4-FFF2-40B4-BE49-F238E27FC236}">
                    <a16:creationId xmlns:a16="http://schemas.microsoft.com/office/drawing/2014/main" id="{19F2E9A7-EA23-8B84-ABFA-E7B7D1FC012E}"/>
                  </a:ext>
                </a:extLst>
              </p:cNvPr>
              <p:cNvGrpSpPr/>
              <p:nvPr/>
            </p:nvGrpSpPr>
            <p:grpSpPr>
              <a:xfrm>
                <a:off x="7960964" y="4468935"/>
                <a:ext cx="260521" cy="260521"/>
                <a:chOff x="7960964" y="4468935"/>
                <a:chExt cx="260521" cy="260521"/>
              </a:xfrm>
              <a:grpFill/>
            </p:grpSpPr>
            <p:sp>
              <p:nvSpPr>
                <p:cNvPr id="99" name="Freeform: Shape 98">
                  <a:extLst>
                    <a:ext uri="{FF2B5EF4-FFF2-40B4-BE49-F238E27FC236}">
                      <a16:creationId xmlns:a16="http://schemas.microsoft.com/office/drawing/2014/main" id="{BF02DDF5-D15C-D09C-2B09-F0A1DAF2D786}"/>
                    </a:ext>
                  </a:extLst>
                </p:cNvPr>
                <p:cNvSpPr/>
                <p:nvPr/>
              </p:nvSpPr>
              <p:spPr>
                <a:xfrm rot="-339310">
                  <a:off x="7972121" y="4480092"/>
                  <a:ext cx="238207" cy="238207"/>
                </a:xfrm>
                <a:custGeom>
                  <a:avLst/>
                  <a:gdLst>
                    <a:gd name="connsiteX0" fmla="*/ 238208 w 238207"/>
                    <a:gd name="connsiteY0" fmla="*/ 119104 h 238207"/>
                    <a:gd name="connsiteX1" fmla="*/ 119104 w 238207"/>
                    <a:gd name="connsiteY1" fmla="*/ 238208 h 238207"/>
                    <a:gd name="connsiteX2" fmla="*/ 0 w 238207"/>
                    <a:gd name="connsiteY2" fmla="*/ 119104 h 238207"/>
                    <a:gd name="connsiteX3" fmla="*/ 119104 w 238207"/>
                    <a:gd name="connsiteY3" fmla="*/ 0 h 238207"/>
                    <a:gd name="connsiteX4" fmla="*/ 238208 w 238207"/>
                    <a:gd name="connsiteY4" fmla="*/ 119104 h 2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07" h="238207">
                      <a:moveTo>
                        <a:pt x="238208" y="119104"/>
                      </a:moveTo>
                      <a:cubicBezTo>
                        <a:pt x="238208" y="184883"/>
                        <a:pt x="184883" y="238208"/>
                        <a:pt x="119104" y="238208"/>
                      </a:cubicBezTo>
                      <a:cubicBezTo>
                        <a:pt x="53325" y="238208"/>
                        <a:pt x="0" y="184883"/>
                        <a:pt x="0" y="119104"/>
                      </a:cubicBezTo>
                      <a:cubicBezTo>
                        <a:pt x="0" y="53325"/>
                        <a:pt x="53324" y="0"/>
                        <a:pt x="119104" y="0"/>
                      </a:cubicBezTo>
                      <a:cubicBezTo>
                        <a:pt x="184883" y="0"/>
                        <a:pt x="238208" y="53325"/>
                        <a:pt x="238208" y="119104"/>
                      </a:cubicBezTo>
                      <a:close/>
                    </a:path>
                  </a:pathLst>
                </a:custGeom>
                <a:grpFill/>
                <a:ln w="275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37D1ACE-C528-6092-645C-8B0DB27B6AF5}"/>
                    </a:ext>
                  </a:extLst>
                </p:cNvPr>
                <p:cNvSpPr/>
                <p:nvPr/>
              </p:nvSpPr>
              <p:spPr>
                <a:xfrm>
                  <a:off x="8055654"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5" y="71520"/>
                        <a:pt x="0" y="55565"/>
                        <a:pt x="0" y="35760"/>
                      </a:cubicBezTo>
                      <a:cubicBezTo>
                        <a:pt x="0" y="15954"/>
                        <a:pt x="15955" y="0"/>
                        <a:pt x="35760" y="0"/>
                      </a:cubicBezTo>
                      <a:cubicBezTo>
                        <a:pt x="55565" y="0"/>
                        <a:pt x="71520" y="15954"/>
                        <a:pt x="71520" y="35760"/>
                      </a:cubicBezTo>
                      <a:close/>
                    </a:path>
                  </a:pathLst>
                </a:custGeom>
                <a:grpFill/>
                <a:ln w="2750" cap="flat">
                  <a:noFill/>
                  <a:prstDash val="solid"/>
                  <a:miter/>
                </a:ln>
              </p:spPr>
              <p:txBody>
                <a:bodyPr rtlCol="0" anchor="ctr"/>
                <a:lstStyle/>
                <a:p>
                  <a:endParaRPr lang="en-US"/>
                </a:p>
              </p:txBody>
            </p:sp>
          </p:grpSp>
        </p:grpSp>
        <p:grpSp>
          <p:nvGrpSpPr>
            <p:cNvPr id="101" name="Graphic 2">
              <a:extLst>
                <a:ext uri="{FF2B5EF4-FFF2-40B4-BE49-F238E27FC236}">
                  <a16:creationId xmlns:a16="http://schemas.microsoft.com/office/drawing/2014/main" id="{FAE3FEEB-28CE-49B0-2BF5-59F12DA66878}"/>
                </a:ext>
              </a:extLst>
            </p:cNvPr>
            <p:cNvGrpSpPr/>
            <p:nvPr/>
          </p:nvGrpSpPr>
          <p:grpSpPr>
            <a:xfrm>
              <a:off x="8062285" y="3331182"/>
              <a:ext cx="165045" cy="454440"/>
              <a:chOff x="9058031" y="3454641"/>
              <a:chExt cx="165045" cy="454440"/>
            </a:xfrm>
            <a:solidFill>
              <a:srgbClr val="FD5807"/>
            </a:solidFill>
          </p:grpSpPr>
          <p:sp>
            <p:nvSpPr>
              <p:cNvPr id="102" name="Freeform: Shape 101">
                <a:extLst>
                  <a:ext uri="{FF2B5EF4-FFF2-40B4-BE49-F238E27FC236}">
                    <a16:creationId xmlns:a16="http://schemas.microsoft.com/office/drawing/2014/main" id="{D12D112E-9C88-F7A1-7C61-CBBED17B1552}"/>
                  </a:ext>
                </a:extLst>
              </p:cNvPr>
              <p:cNvSpPr/>
              <p:nvPr/>
            </p:nvSpPr>
            <p:spPr>
              <a:xfrm>
                <a:off x="9102044" y="3522875"/>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2" y="0"/>
                      <a:pt x="82523" y="18430"/>
                      <a:pt x="82523" y="41261"/>
                    </a:cubicBezTo>
                    <a:lnTo>
                      <a:pt x="82523" y="344945"/>
                    </a:lnTo>
                    <a:cubicBezTo>
                      <a:pt x="82523" y="367777"/>
                      <a:pt x="64092" y="386207"/>
                      <a:pt x="41261" y="386207"/>
                    </a:cubicBezTo>
                    <a:close/>
                  </a:path>
                </a:pathLst>
              </a:custGeom>
              <a:grpFill/>
              <a:ln w="2750" cap="flat">
                <a:noFill/>
                <a:prstDash val="solid"/>
                <a:miter/>
              </a:ln>
            </p:spPr>
            <p:txBody>
              <a:bodyPr rtlCol="0" anchor="ctr"/>
              <a:lstStyle/>
              <a:p>
                <a:endParaRPr lang="en-US"/>
              </a:p>
            </p:txBody>
          </p:sp>
          <p:grpSp>
            <p:nvGrpSpPr>
              <p:cNvPr id="103" name="Graphic 2">
                <a:extLst>
                  <a:ext uri="{FF2B5EF4-FFF2-40B4-BE49-F238E27FC236}">
                    <a16:creationId xmlns:a16="http://schemas.microsoft.com/office/drawing/2014/main" id="{C05C5B18-0433-6D15-8F15-40307345E123}"/>
                  </a:ext>
                </a:extLst>
              </p:cNvPr>
              <p:cNvGrpSpPr/>
              <p:nvPr/>
            </p:nvGrpSpPr>
            <p:grpSpPr>
              <a:xfrm>
                <a:off x="9058031" y="3454641"/>
                <a:ext cx="165045" cy="165045"/>
                <a:chOff x="9058031" y="3454641"/>
                <a:chExt cx="165045" cy="165045"/>
              </a:xfrm>
              <a:grpFill/>
            </p:grpSpPr>
            <p:sp>
              <p:nvSpPr>
                <p:cNvPr id="104" name="Freeform: Shape 103">
                  <a:extLst>
                    <a:ext uri="{FF2B5EF4-FFF2-40B4-BE49-F238E27FC236}">
                      <a16:creationId xmlns:a16="http://schemas.microsoft.com/office/drawing/2014/main" id="{B79E381B-DCAD-D7A1-E528-58B0FF653BF0}"/>
                    </a:ext>
                  </a:extLst>
                </p:cNvPr>
                <p:cNvSpPr/>
                <p:nvPr/>
              </p:nvSpPr>
              <p:spPr>
                <a:xfrm>
                  <a:off x="9058031" y="3454641"/>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7" y="165046"/>
                        <a:pt x="0" y="128099"/>
                        <a:pt x="0" y="82523"/>
                      </a:cubicBezTo>
                      <a:cubicBezTo>
                        <a:pt x="0" y="36947"/>
                        <a:pt x="36947"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3E29309-2137-B7A8-CC3E-DB4C738DBA98}"/>
                    </a:ext>
                  </a:extLst>
                </p:cNvPr>
                <p:cNvSpPr/>
                <p:nvPr/>
              </p:nvSpPr>
              <p:spPr>
                <a:xfrm>
                  <a:off x="9083613" y="3480499"/>
                  <a:ext cx="113331" cy="113331"/>
                </a:xfrm>
                <a:custGeom>
                  <a:avLst/>
                  <a:gdLst>
                    <a:gd name="connsiteX0" fmla="*/ 113332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2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2" y="56666"/>
                      </a:moveTo>
                      <a:cubicBezTo>
                        <a:pt x="113332" y="88024"/>
                        <a:pt x="88024" y="113331"/>
                        <a:pt x="56666" y="113331"/>
                      </a:cubicBezTo>
                      <a:cubicBezTo>
                        <a:pt x="25308" y="113331"/>
                        <a:pt x="0" y="88024"/>
                        <a:pt x="0" y="56666"/>
                      </a:cubicBezTo>
                      <a:cubicBezTo>
                        <a:pt x="0" y="25307"/>
                        <a:pt x="25308" y="0"/>
                        <a:pt x="56666" y="0"/>
                      </a:cubicBezTo>
                      <a:cubicBezTo>
                        <a:pt x="88024" y="0"/>
                        <a:pt x="113332" y="25307"/>
                        <a:pt x="113332" y="56666"/>
                      </a:cubicBezTo>
                      <a:close/>
                    </a:path>
                  </a:pathLst>
                </a:custGeom>
                <a:grpFill/>
                <a:ln w="2750" cap="flat">
                  <a:noFill/>
                  <a:prstDash val="solid"/>
                  <a:miter/>
                </a:ln>
              </p:spPr>
              <p:txBody>
                <a:bodyPr rtlCol="0" anchor="ctr"/>
                <a:lstStyle/>
                <a:p>
                  <a:endParaRPr lang="en-US"/>
                </a:p>
              </p:txBody>
            </p:sp>
          </p:grpSp>
        </p:grpSp>
        <p:grpSp>
          <p:nvGrpSpPr>
            <p:cNvPr id="106" name="Group 105">
              <a:extLst>
                <a:ext uri="{FF2B5EF4-FFF2-40B4-BE49-F238E27FC236}">
                  <a16:creationId xmlns:a16="http://schemas.microsoft.com/office/drawing/2014/main" id="{E3872070-1BFE-2078-A66B-C8FDAB07AC59}"/>
                </a:ext>
              </a:extLst>
            </p:cNvPr>
            <p:cNvGrpSpPr/>
            <p:nvPr/>
          </p:nvGrpSpPr>
          <p:grpSpPr>
            <a:xfrm>
              <a:off x="7024441" y="3336399"/>
              <a:ext cx="2253160" cy="2253159"/>
              <a:chOff x="8020187" y="3459858"/>
              <a:chExt cx="2253160" cy="2253159"/>
            </a:xfrm>
          </p:grpSpPr>
          <p:grpSp>
            <p:nvGrpSpPr>
              <p:cNvPr id="107" name="Graphic 2">
                <a:extLst>
                  <a:ext uri="{FF2B5EF4-FFF2-40B4-BE49-F238E27FC236}">
                    <a16:creationId xmlns:a16="http://schemas.microsoft.com/office/drawing/2014/main" id="{04CFF5E1-0466-B9CF-5FA8-81684A37429C}"/>
                  </a:ext>
                </a:extLst>
              </p:cNvPr>
              <p:cNvGrpSpPr/>
              <p:nvPr/>
            </p:nvGrpSpPr>
            <p:grpSpPr>
              <a:xfrm>
                <a:off x="8020187" y="3459858"/>
                <a:ext cx="2253160" cy="2253159"/>
                <a:chOff x="8020187" y="3459858"/>
                <a:chExt cx="2253160" cy="2253159"/>
              </a:xfrm>
            </p:grpSpPr>
            <p:sp>
              <p:nvSpPr>
                <p:cNvPr id="109" name="Freeform: Shape 108">
                  <a:extLst>
                    <a:ext uri="{FF2B5EF4-FFF2-40B4-BE49-F238E27FC236}">
                      <a16:creationId xmlns:a16="http://schemas.microsoft.com/office/drawing/2014/main" id="{F030AA0D-1A29-DD9F-B2E7-6DD64DEADA73}"/>
                    </a:ext>
                  </a:extLst>
                </p:cNvPr>
                <p:cNvSpPr/>
                <p:nvPr/>
              </p:nvSpPr>
              <p:spPr>
                <a:xfrm rot="-2700000">
                  <a:off x="8350154" y="3789826"/>
                  <a:ext cx="1593224" cy="1593224"/>
                </a:xfrm>
                <a:custGeom>
                  <a:avLst/>
                  <a:gdLst>
                    <a:gd name="connsiteX0" fmla="*/ 1593225 w 1593224"/>
                    <a:gd name="connsiteY0" fmla="*/ 796612 h 1593224"/>
                    <a:gd name="connsiteX1" fmla="*/ 796612 w 1593224"/>
                    <a:gd name="connsiteY1" fmla="*/ 1593225 h 1593224"/>
                    <a:gd name="connsiteX2" fmla="*/ -1 w 1593224"/>
                    <a:gd name="connsiteY2" fmla="*/ 796612 h 1593224"/>
                    <a:gd name="connsiteX3" fmla="*/ 796612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69" y="1593225"/>
                        <a:pt x="796612" y="1593225"/>
                      </a:cubicBezTo>
                      <a:cubicBezTo>
                        <a:pt x="356655" y="1593225"/>
                        <a:pt x="-1" y="1236569"/>
                        <a:pt x="-1" y="796612"/>
                      </a:cubicBezTo>
                      <a:cubicBezTo>
                        <a:pt x="-1" y="356656"/>
                        <a:pt x="356655" y="0"/>
                        <a:pt x="796612" y="0"/>
                      </a:cubicBezTo>
                      <a:cubicBezTo>
                        <a:pt x="1236569" y="0"/>
                        <a:pt x="1593225" y="356655"/>
                        <a:pt x="1593225" y="796612"/>
                      </a:cubicBezTo>
                      <a:close/>
                    </a:path>
                  </a:pathLst>
                </a:custGeom>
                <a:solidFill>
                  <a:srgbClr val="FD5807"/>
                </a:solidFill>
                <a:ln w="275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2344ED8-1219-95F9-4175-5521D1E2D0CF}"/>
                    </a:ext>
                  </a:extLst>
                </p:cNvPr>
                <p:cNvSpPr/>
                <p:nvPr/>
              </p:nvSpPr>
              <p:spPr>
                <a:xfrm>
                  <a:off x="8463867" y="3903290"/>
                  <a:ext cx="1366027" cy="1366027"/>
                </a:xfrm>
                <a:custGeom>
                  <a:avLst/>
                  <a:gdLst>
                    <a:gd name="connsiteX0" fmla="*/ 1366027 w 1366027"/>
                    <a:gd name="connsiteY0" fmla="*/ 683014 h 1366027"/>
                    <a:gd name="connsiteX1" fmla="*/ 683013 w 1366027"/>
                    <a:gd name="connsiteY1" fmla="*/ 1366027 h 1366027"/>
                    <a:gd name="connsiteX2" fmla="*/ 0 w 1366027"/>
                    <a:gd name="connsiteY2" fmla="*/ 683014 h 1366027"/>
                    <a:gd name="connsiteX3" fmla="*/ 683013 w 1366027"/>
                    <a:gd name="connsiteY3" fmla="*/ 0 h 1366027"/>
                    <a:gd name="connsiteX4" fmla="*/ 1366027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7" y="683014"/>
                      </a:moveTo>
                      <a:cubicBezTo>
                        <a:pt x="1366027" y="1060232"/>
                        <a:pt x="1060232" y="1366027"/>
                        <a:pt x="683013" y="1366027"/>
                      </a:cubicBezTo>
                      <a:cubicBezTo>
                        <a:pt x="305795" y="1366027"/>
                        <a:pt x="0" y="1060232"/>
                        <a:pt x="0" y="683014"/>
                      </a:cubicBezTo>
                      <a:cubicBezTo>
                        <a:pt x="0" y="305796"/>
                        <a:pt x="305795" y="0"/>
                        <a:pt x="683013" y="0"/>
                      </a:cubicBezTo>
                      <a:cubicBezTo>
                        <a:pt x="1060232" y="0"/>
                        <a:pt x="1366027" y="305796"/>
                        <a:pt x="1366027" y="683014"/>
                      </a:cubicBezTo>
                      <a:close/>
                    </a:path>
                  </a:pathLst>
                </a:custGeom>
                <a:solidFill>
                  <a:srgbClr val="FFFFFF"/>
                </a:solidFill>
                <a:ln w="2750" cap="flat">
                  <a:noFill/>
                  <a:prstDash val="solid"/>
                  <a:miter/>
                </a:ln>
              </p:spPr>
              <p:txBody>
                <a:bodyPr rtlCol="0" anchor="ctr"/>
                <a:lstStyle/>
                <a:p>
                  <a:endParaRPr lang="en-US"/>
                </a:p>
              </p:txBody>
            </p:sp>
          </p:grpSp>
          <p:sp>
            <p:nvSpPr>
              <p:cNvPr id="108" name="TextBox 107">
                <a:extLst>
                  <a:ext uri="{FF2B5EF4-FFF2-40B4-BE49-F238E27FC236}">
                    <a16:creationId xmlns:a16="http://schemas.microsoft.com/office/drawing/2014/main" id="{D571CA60-54E2-94C4-AF78-6899F3C30628}"/>
                  </a:ext>
                </a:extLst>
              </p:cNvPr>
              <p:cNvSpPr txBox="1"/>
              <p:nvPr/>
            </p:nvSpPr>
            <p:spPr>
              <a:xfrm>
                <a:off x="8946490" y="4369932"/>
                <a:ext cx="360996" cy="461665"/>
              </a:xfrm>
              <a:prstGeom prst="rect">
                <a:avLst/>
              </a:prstGeom>
              <a:noFill/>
            </p:spPr>
            <p:txBody>
              <a:bodyPr wrap="none" rtlCol="0">
                <a:spAutoFit/>
              </a:bodyPr>
              <a:lstStyle/>
              <a:p>
                <a:r>
                  <a:rPr lang="en-US" sz="24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p>
            </p:txBody>
          </p:sp>
        </p:grpSp>
        <p:grpSp>
          <p:nvGrpSpPr>
            <p:cNvPr id="267" name="Graphic 2">
              <a:extLst>
                <a:ext uri="{FF2B5EF4-FFF2-40B4-BE49-F238E27FC236}">
                  <a16:creationId xmlns:a16="http://schemas.microsoft.com/office/drawing/2014/main" id="{E05BC555-A8BF-A8CD-FBEF-7E2BF1C7FDBF}"/>
                </a:ext>
              </a:extLst>
            </p:cNvPr>
            <p:cNvGrpSpPr/>
            <p:nvPr/>
          </p:nvGrpSpPr>
          <p:grpSpPr>
            <a:xfrm>
              <a:off x="8298118" y="3415096"/>
              <a:ext cx="1697769" cy="2108457"/>
              <a:chOff x="5176984" y="3531663"/>
              <a:chExt cx="1697769" cy="2108457"/>
            </a:xfrm>
            <a:solidFill>
              <a:srgbClr val="FD5807"/>
            </a:solidFill>
          </p:grpSpPr>
          <p:sp>
            <p:nvSpPr>
              <p:cNvPr id="268" name="Freeform: Shape 267">
                <a:extLst>
                  <a:ext uri="{FF2B5EF4-FFF2-40B4-BE49-F238E27FC236}">
                    <a16:creationId xmlns:a16="http://schemas.microsoft.com/office/drawing/2014/main" id="{6B662FD6-98A3-9BE7-7C56-C90C19DB3D9F}"/>
                  </a:ext>
                </a:extLst>
              </p:cNvPr>
              <p:cNvSpPr/>
              <p:nvPr/>
            </p:nvSpPr>
            <p:spPr>
              <a:xfrm>
                <a:off x="5176984" y="3531663"/>
                <a:ext cx="840632" cy="830179"/>
              </a:xfrm>
              <a:custGeom>
                <a:avLst/>
                <a:gdLst>
                  <a:gd name="connsiteX0" fmla="*/ 813675 w 840632"/>
                  <a:gd name="connsiteY0" fmla="*/ 830179 h 830179"/>
                  <a:gd name="connsiteX1" fmla="*/ 810649 w 840632"/>
                  <a:gd name="connsiteY1" fmla="*/ 816701 h 830179"/>
                  <a:gd name="connsiteX2" fmla="*/ 791119 w 840632"/>
                  <a:gd name="connsiteY2" fmla="*/ 740229 h 830179"/>
                  <a:gd name="connsiteX3" fmla="*/ 787268 w 840632"/>
                  <a:gd name="connsiteY3" fmla="*/ 727026 h 830179"/>
                  <a:gd name="connsiteX4" fmla="*/ 813675 w 840632"/>
                  <a:gd name="connsiteY4" fmla="*/ 719049 h 830179"/>
                  <a:gd name="connsiteX5" fmla="*/ 817526 w 840632"/>
                  <a:gd name="connsiteY5" fmla="*/ 732252 h 830179"/>
                  <a:gd name="connsiteX6" fmla="*/ 837606 w 840632"/>
                  <a:gd name="connsiteY6" fmla="*/ 810924 h 830179"/>
                  <a:gd name="connsiteX7" fmla="*/ 840633 w 840632"/>
                  <a:gd name="connsiteY7" fmla="*/ 824403 h 830179"/>
                  <a:gd name="connsiteX8" fmla="*/ 813675 w 840632"/>
                  <a:gd name="connsiteY8" fmla="*/ 830179 h 830179"/>
                  <a:gd name="connsiteX9" fmla="*/ 760860 w 840632"/>
                  <a:gd name="connsiteY9" fmla="*/ 653856 h 830179"/>
                  <a:gd name="connsiteX10" fmla="*/ 755634 w 840632"/>
                  <a:gd name="connsiteY10" fmla="*/ 641202 h 830179"/>
                  <a:gd name="connsiteX11" fmla="*/ 722625 w 840632"/>
                  <a:gd name="connsiteY11" fmla="*/ 569407 h 830179"/>
                  <a:gd name="connsiteX12" fmla="*/ 716298 w 840632"/>
                  <a:gd name="connsiteY12" fmla="*/ 557029 h 830179"/>
                  <a:gd name="connsiteX13" fmla="*/ 740780 w 840632"/>
                  <a:gd name="connsiteY13" fmla="*/ 544650 h 830179"/>
                  <a:gd name="connsiteX14" fmla="*/ 747107 w 840632"/>
                  <a:gd name="connsiteY14" fmla="*/ 557029 h 830179"/>
                  <a:gd name="connsiteX15" fmla="*/ 781216 w 840632"/>
                  <a:gd name="connsiteY15" fmla="*/ 630749 h 830179"/>
                  <a:gd name="connsiteX16" fmla="*/ 786442 w 840632"/>
                  <a:gd name="connsiteY16" fmla="*/ 643403 h 830179"/>
                  <a:gd name="connsiteX17" fmla="*/ 760860 w 840632"/>
                  <a:gd name="connsiteY17" fmla="*/ 653856 h 830179"/>
                  <a:gd name="connsiteX18" fmla="*/ 677512 w 840632"/>
                  <a:gd name="connsiteY18" fmla="*/ 489910 h 830179"/>
                  <a:gd name="connsiteX19" fmla="*/ 670085 w 840632"/>
                  <a:gd name="connsiteY19" fmla="*/ 478357 h 830179"/>
                  <a:gd name="connsiteX20" fmla="*/ 624698 w 840632"/>
                  <a:gd name="connsiteY20" fmla="*/ 413714 h 830179"/>
                  <a:gd name="connsiteX21" fmla="*/ 616446 w 840632"/>
                  <a:gd name="connsiteY21" fmla="*/ 402711 h 830179"/>
                  <a:gd name="connsiteX22" fmla="*/ 638452 w 840632"/>
                  <a:gd name="connsiteY22" fmla="*/ 385932 h 830179"/>
                  <a:gd name="connsiteX23" fmla="*/ 646704 w 840632"/>
                  <a:gd name="connsiteY23" fmla="*/ 396935 h 830179"/>
                  <a:gd name="connsiteX24" fmla="*/ 693467 w 840632"/>
                  <a:gd name="connsiteY24" fmla="*/ 463228 h 830179"/>
                  <a:gd name="connsiteX25" fmla="*/ 700894 w 840632"/>
                  <a:gd name="connsiteY25" fmla="*/ 474781 h 830179"/>
                  <a:gd name="connsiteX26" fmla="*/ 677512 w 840632"/>
                  <a:gd name="connsiteY26" fmla="*/ 489910 h 830179"/>
                  <a:gd name="connsiteX27" fmla="*/ 566107 w 840632"/>
                  <a:gd name="connsiteY27" fmla="*/ 343295 h 830179"/>
                  <a:gd name="connsiteX28" fmla="*/ 556754 w 840632"/>
                  <a:gd name="connsiteY28" fmla="*/ 333392 h 830179"/>
                  <a:gd name="connsiteX29" fmla="*/ 500638 w 840632"/>
                  <a:gd name="connsiteY29" fmla="*/ 277827 h 830179"/>
                  <a:gd name="connsiteX30" fmla="*/ 490461 w 840632"/>
                  <a:gd name="connsiteY30" fmla="*/ 268474 h 830179"/>
                  <a:gd name="connsiteX31" fmla="*/ 508891 w 840632"/>
                  <a:gd name="connsiteY31" fmla="*/ 248119 h 830179"/>
                  <a:gd name="connsiteX32" fmla="*/ 519069 w 840632"/>
                  <a:gd name="connsiteY32" fmla="*/ 257471 h 830179"/>
                  <a:gd name="connsiteX33" fmla="*/ 576835 w 840632"/>
                  <a:gd name="connsiteY33" fmla="*/ 314412 h 830179"/>
                  <a:gd name="connsiteX34" fmla="*/ 586187 w 840632"/>
                  <a:gd name="connsiteY34" fmla="*/ 324315 h 830179"/>
                  <a:gd name="connsiteX35" fmla="*/ 566107 w 840632"/>
                  <a:gd name="connsiteY35" fmla="*/ 343295 h 830179"/>
                  <a:gd name="connsiteX36" fmla="*/ 430219 w 840632"/>
                  <a:gd name="connsiteY36" fmla="*/ 218960 h 830179"/>
                  <a:gd name="connsiteX37" fmla="*/ 419216 w 840632"/>
                  <a:gd name="connsiteY37" fmla="*/ 210708 h 830179"/>
                  <a:gd name="connsiteX38" fmla="*/ 354023 w 840632"/>
                  <a:gd name="connsiteY38" fmla="*/ 166146 h 830179"/>
                  <a:gd name="connsiteX39" fmla="*/ 342470 w 840632"/>
                  <a:gd name="connsiteY39" fmla="*/ 158719 h 830179"/>
                  <a:gd name="connsiteX40" fmla="*/ 357049 w 840632"/>
                  <a:gd name="connsiteY40" fmla="*/ 135337 h 830179"/>
                  <a:gd name="connsiteX41" fmla="*/ 368602 w 840632"/>
                  <a:gd name="connsiteY41" fmla="*/ 142764 h 830179"/>
                  <a:gd name="connsiteX42" fmla="*/ 435445 w 840632"/>
                  <a:gd name="connsiteY42" fmla="*/ 188702 h 830179"/>
                  <a:gd name="connsiteX43" fmla="*/ 446448 w 840632"/>
                  <a:gd name="connsiteY43" fmla="*/ 196954 h 830179"/>
                  <a:gd name="connsiteX44" fmla="*/ 430219 w 840632"/>
                  <a:gd name="connsiteY44" fmla="*/ 218960 h 830179"/>
                  <a:gd name="connsiteX45" fmla="*/ 274251 w 840632"/>
                  <a:gd name="connsiteY45" fmla="*/ 120758 h 830179"/>
                  <a:gd name="connsiteX46" fmla="*/ 261873 w 840632"/>
                  <a:gd name="connsiteY46" fmla="*/ 114707 h 830179"/>
                  <a:gd name="connsiteX47" fmla="*/ 189802 w 840632"/>
                  <a:gd name="connsiteY47" fmla="*/ 82523 h 830179"/>
                  <a:gd name="connsiteX48" fmla="*/ 177149 w 840632"/>
                  <a:gd name="connsiteY48" fmla="*/ 77296 h 830179"/>
                  <a:gd name="connsiteX49" fmla="*/ 187327 w 840632"/>
                  <a:gd name="connsiteY49" fmla="*/ 51714 h 830179"/>
                  <a:gd name="connsiteX50" fmla="*/ 199980 w 840632"/>
                  <a:gd name="connsiteY50" fmla="*/ 56941 h 830179"/>
                  <a:gd name="connsiteX51" fmla="*/ 273976 w 840632"/>
                  <a:gd name="connsiteY51" fmla="*/ 89950 h 830179"/>
                  <a:gd name="connsiteX52" fmla="*/ 286354 w 840632"/>
                  <a:gd name="connsiteY52" fmla="*/ 96001 h 830179"/>
                  <a:gd name="connsiteX53" fmla="*/ 274251 w 840632"/>
                  <a:gd name="connsiteY53" fmla="*/ 120758 h 830179"/>
                  <a:gd name="connsiteX54" fmla="*/ 103429 w 840632"/>
                  <a:gd name="connsiteY54" fmla="*/ 52264 h 830179"/>
                  <a:gd name="connsiteX55" fmla="*/ 90225 w 840632"/>
                  <a:gd name="connsiteY55" fmla="*/ 48413 h 830179"/>
                  <a:gd name="connsiteX56" fmla="*/ 13479 w 840632"/>
                  <a:gd name="connsiteY56" fmla="*/ 29708 h 830179"/>
                  <a:gd name="connsiteX57" fmla="*/ 0 w 840632"/>
                  <a:gd name="connsiteY57" fmla="*/ 26957 h 830179"/>
                  <a:gd name="connsiteX58" fmla="*/ 5502 w 840632"/>
                  <a:gd name="connsiteY58" fmla="*/ 0 h 830179"/>
                  <a:gd name="connsiteX59" fmla="*/ 18980 w 840632"/>
                  <a:gd name="connsiteY59" fmla="*/ 2751 h 830179"/>
                  <a:gd name="connsiteX60" fmla="*/ 97927 w 840632"/>
                  <a:gd name="connsiteY60" fmla="*/ 22006 h 830179"/>
                  <a:gd name="connsiteX61" fmla="*/ 111131 w 840632"/>
                  <a:gd name="connsiteY61" fmla="*/ 25857 h 830179"/>
                  <a:gd name="connsiteX62" fmla="*/ 103429 w 840632"/>
                  <a:gd name="connsiteY62" fmla="*/ 52264 h 83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40632" h="830179">
                    <a:moveTo>
                      <a:pt x="813675" y="830179"/>
                    </a:moveTo>
                    <a:lnTo>
                      <a:pt x="810649" y="816701"/>
                    </a:lnTo>
                    <a:cubicBezTo>
                      <a:pt x="805148" y="791118"/>
                      <a:pt x="798546" y="765261"/>
                      <a:pt x="791119" y="740229"/>
                    </a:cubicBezTo>
                    <a:lnTo>
                      <a:pt x="787268" y="727026"/>
                    </a:lnTo>
                    <a:lnTo>
                      <a:pt x="813675" y="719049"/>
                    </a:lnTo>
                    <a:lnTo>
                      <a:pt x="817526" y="732252"/>
                    </a:lnTo>
                    <a:cubicBezTo>
                      <a:pt x="825228" y="758109"/>
                      <a:pt x="832105" y="784517"/>
                      <a:pt x="837606" y="810924"/>
                    </a:cubicBezTo>
                    <a:lnTo>
                      <a:pt x="840633" y="824403"/>
                    </a:lnTo>
                    <a:lnTo>
                      <a:pt x="813675" y="830179"/>
                    </a:lnTo>
                    <a:close/>
                    <a:moveTo>
                      <a:pt x="760860" y="653856"/>
                    </a:moveTo>
                    <a:lnTo>
                      <a:pt x="755634" y="641202"/>
                    </a:lnTo>
                    <a:cubicBezTo>
                      <a:pt x="745456" y="616995"/>
                      <a:pt x="734453" y="592789"/>
                      <a:pt x="722625" y="569407"/>
                    </a:cubicBezTo>
                    <a:lnTo>
                      <a:pt x="716298" y="557029"/>
                    </a:lnTo>
                    <a:lnTo>
                      <a:pt x="740780" y="544650"/>
                    </a:lnTo>
                    <a:lnTo>
                      <a:pt x="747107" y="557029"/>
                    </a:lnTo>
                    <a:cubicBezTo>
                      <a:pt x="759210" y="580960"/>
                      <a:pt x="770763" y="605717"/>
                      <a:pt x="781216" y="630749"/>
                    </a:cubicBezTo>
                    <a:lnTo>
                      <a:pt x="786442" y="643403"/>
                    </a:lnTo>
                    <a:lnTo>
                      <a:pt x="760860" y="653856"/>
                    </a:lnTo>
                    <a:close/>
                    <a:moveTo>
                      <a:pt x="677512" y="489910"/>
                    </a:moveTo>
                    <a:lnTo>
                      <a:pt x="670085" y="478357"/>
                    </a:lnTo>
                    <a:cubicBezTo>
                      <a:pt x="655781" y="456351"/>
                      <a:pt x="640652" y="434620"/>
                      <a:pt x="624698" y="413714"/>
                    </a:cubicBezTo>
                    <a:lnTo>
                      <a:pt x="616446" y="402711"/>
                    </a:lnTo>
                    <a:lnTo>
                      <a:pt x="638452" y="385932"/>
                    </a:lnTo>
                    <a:lnTo>
                      <a:pt x="646704" y="396935"/>
                    </a:lnTo>
                    <a:cubicBezTo>
                      <a:pt x="662933" y="418391"/>
                      <a:pt x="678613" y="440672"/>
                      <a:pt x="693467" y="463228"/>
                    </a:cubicBezTo>
                    <a:lnTo>
                      <a:pt x="700894" y="474781"/>
                    </a:lnTo>
                    <a:lnTo>
                      <a:pt x="677512" y="489910"/>
                    </a:lnTo>
                    <a:close/>
                    <a:moveTo>
                      <a:pt x="566107" y="343295"/>
                    </a:moveTo>
                    <a:lnTo>
                      <a:pt x="556754" y="333392"/>
                    </a:lnTo>
                    <a:cubicBezTo>
                      <a:pt x="538874" y="314137"/>
                      <a:pt x="519894" y="295707"/>
                      <a:pt x="500638" y="277827"/>
                    </a:cubicBezTo>
                    <a:lnTo>
                      <a:pt x="490461" y="268474"/>
                    </a:lnTo>
                    <a:lnTo>
                      <a:pt x="508891" y="248119"/>
                    </a:lnTo>
                    <a:lnTo>
                      <a:pt x="519069" y="257471"/>
                    </a:lnTo>
                    <a:cubicBezTo>
                      <a:pt x="538874" y="275626"/>
                      <a:pt x="558404" y="294881"/>
                      <a:pt x="576835" y="314412"/>
                    </a:cubicBezTo>
                    <a:lnTo>
                      <a:pt x="586187" y="324315"/>
                    </a:lnTo>
                    <a:lnTo>
                      <a:pt x="566107" y="343295"/>
                    </a:lnTo>
                    <a:close/>
                    <a:moveTo>
                      <a:pt x="430219" y="218960"/>
                    </a:moveTo>
                    <a:lnTo>
                      <a:pt x="419216" y="210708"/>
                    </a:lnTo>
                    <a:cubicBezTo>
                      <a:pt x="398035" y="195029"/>
                      <a:pt x="376304" y="180175"/>
                      <a:pt x="354023" y="166146"/>
                    </a:cubicBezTo>
                    <a:lnTo>
                      <a:pt x="342470" y="158719"/>
                    </a:lnTo>
                    <a:lnTo>
                      <a:pt x="357049" y="135337"/>
                    </a:lnTo>
                    <a:lnTo>
                      <a:pt x="368602" y="142764"/>
                    </a:lnTo>
                    <a:cubicBezTo>
                      <a:pt x="391433" y="157068"/>
                      <a:pt x="413989" y="172473"/>
                      <a:pt x="435445" y="188702"/>
                    </a:cubicBezTo>
                    <a:lnTo>
                      <a:pt x="446448" y="196954"/>
                    </a:lnTo>
                    <a:lnTo>
                      <a:pt x="430219" y="218960"/>
                    </a:lnTo>
                    <a:close/>
                    <a:moveTo>
                      <a:pt x="274251" y="120758"/>
                    </a:moveTo>
                    <a:lnTo>
                      <a:pt x="261873" y="114707"/>
                    </a:lnTo>
                    <a:cubicBezTo>
                      <a:pt x="238216" y="103153"/>
                      <a:pt x="214009" y="92150"/>
                      <a:pt x="189802" y="82523"/>
                    </a:cubicBezTo>
                    <a:lnTo>
                      <a:pt x="177149" y="77296"/>
                    </a:lnTo>
                    <a:lnTo>
                      <a:pt x="187327" y="51714"/>
                    </a:lnTo>
                    <a:lnTo>
                      <a:pt x="199980" y="56941"/>
                    </a:lnTo>
                    <a:cubicBezTo>
                      <a:pt x="225012" y="66843"/>
                      <a:pt x="249769" y="78122"/>
                      <a:pt x="273976" y="89950"/>
                    </a:cubicBezTo>
                    <a:lnTo>
                      <a:pt x="286354" y="96001"/>
                    </a:lnTo>
                    <a:lnTo>
                      <a:pt x="274251" y="120758"/>
                    </a:lnTo>
                    <a:close/>
                    <a:moveTo>
                      <a:pt x="103429" y="52264"/>
                    </a:moveTo>
                    <a:lnTo>
                      <a:pt x="90225" y="48413"/>
                    </a:lnTo>
                    <a:cubicBezTo>
                      <a:pt x="64918" y="41261"/>
                      <a:pt x="39061" y="34935"/>
                      <a:pt x="13479" y="29708"/>
                    </a:cubicBezTo>
                    <a:lnTo>
                      <a:pt x="0" y="26957"/>
                    </a:lnTo>
                    <a:lnTo>
                      <a:pt x="5502" y="0"/>
                    </a:lnTo>
                    <a:lnTo>
                      <a:pt x="18980" y="2751"/>
                    </a:lnTo>
                    <a:cubicBezTo>
                      <a:pt x="45388" y="7977"/>
                      <a:pt x="71795" y="14579"/>
                      <a:pt x="97927" y="22006"/>
                    </a:cubicBezTo>
                    <a:lnTo>
                      <a:pt x="111131" y="25857"/>
                    </a:lnTo>
                    <a:lnTo>
                      <a:pt x="103429" y="52264"/>
                    </a:lnTo>
                    <a:close/>
                  </a:path>
                </a:pathLst>
              </a:custGeom>
              <a:grpFill/>
              <a:ln w="275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45DA193-5542-74A3-5603-F99F1061D501}"/>
                  </a:ext>
                </a:extLst>
              </p:cNvPr>
              <p:cNvSpPr/>
              <p:nvPr/>
            </p:nvSpPr>
            <p:spPr>
              <a:xfrm>
                <a:off x="6017617" y="4769504"/>
                <a:ext cx="857136" cy="870615"/>
              </a:xfrm>
              <a:custGeom>
                <a:avLst/>
                <a:gdLst>
                  <a:gd name="connsiteX0" fmla="*/ 851910 w 857136"/>
                  <a:gd name="connsiteY0" fmla="*/ 870615 h 870615"/>
                  <a:gd name="connsiteX1" fmla="*/ 838431 w 857136"/>
                  <a:gd name="connsiteY1" fmla="*/ 868140 h 870615"/>
                  <a:gd name="connsiteX2" fmla="*/ 756184 w 857136"/>
                  <a:gd name="connsiteY2" fmla="*/ 848885 h 870615"/>
                  <a:gd name="connsiteX3" fmla="*/ 742980 w 857136"/>
                  <a:gd name="connsiteY3" fmla="*/ 845308 h 870615"/>
                  <a:gd name="connsiteX4" fmla="*/ 750407 w 857136"/>
                  <a:gd name="connsiteY4" fmla="*/ 818901 h 870615"/>
                  <a:gd name="connsiteX5" fmla="*/ 763611 w 857136"/>
                  <a:gd name="connsiteY5" fmla="*/ 822477 h 870615"/>
                  <a:gd name="connsiteX6" fmla="*/ 843658 w 857136"/>
                  <a:gd name="connsiteY6" fmla="*/ 841182 h 870615"/>
                  <a:gd name="connsiteX7" fmla="*/ 857137 w 857136"/>
                  <a:gd name="connsiteY7" fmla="*/ 843658 h 870615"/>
                  <a:gd name="connsiteX8" fmla="*/ 851910 w 857136"/>
                  <a:gd name="connsiteY8" fmla="*/ 870615 h 870615"/>
                  <a:gd name="connsiteX9" fmla="*/ 662108 w 857136"/>
                  <a:gd name="connsiteY9" fmla="*/ 817526 h 870615"/>
                  <a:gd name="connsiteX10" fmla="*/ 649454 w 857136"/>
                  <a:gd name="connsiteY10" fmla="*/ 812299 h 870615"/>
                  <a:gd name="connsiteX11" fmla="*/ 572433 w 857136"/>
                  <a:gd name="connsiteY11" fmla="*/ 777915 h 870615"/>
                  <a:gd name="connsiteX12" fmla="*/ 560055 w 857136"/>
                  <a:gd name="connsiteY12" fmla="*/ 771863 h 870615"/>
                  <a:gd name="connsiteX13" fmla="*/ 572158 w 857136"/>
                  <a:gd name="connsiteY13" fmla="*/ 747106 h 870615"/>
                  <a:gd name="connsiteX14" fmla="*/ 584537 w 857136"/>
                  <a:gd name="connsiteY14" fmla="*/ 753158 h 870615"/>
                  <a:gd name="connsiteX15" fmla="*/ 659632 w 857136"/>
                  <a:gd name="connsiteY15" fmla="*/ 786717 h 870615"/>
                  <a:gd name="connsiteX16" fmla="*/ 672285 w 857136"/>
                  <a:gd name="connsiteY16" fmla="*/ 791944 h 870615"/>
                  <a:gd name="connsiteX17" fmla="*/ 662108 w 857136"/>
                  <a:gd name="connsiteY17" fmla="*/ 817526 h 870615"/>
                  <a:gd name="connsiteX18" fmla="*/ 485784 w 857136"/>
                  <a:gd name="connsiteY18" fmla="*/ 730327 h 870615"/>
                  <a:gd name="connsiteX19" fmla="*/ 474231 w 857136"/>
                  <a:gd name="connsiteY19" fmla="*/ 722900 h 870615"/>
                  <a:gd name="connsiteX20" fmla="*/ 404912 w 857136"/>
                  <a:gd name="connsiteY20" fmla="*/ 674761 h 870615"/>
                  <a:gd name="connsiteX21" fmla="*/ 393909 w 857136"/>
                  <a:gd name="connsiteY21" fmla="*/ 666509 h 870615"/>
                  <a:gd name="connsiteX22" fmla="*/ 410413 w 857136"/>
                  <a:gd name="connsiteY22" fmla="*/ 644503 h 870615"/>
                  <a:gd name="connsiteX23" fmla="*/ 421416 w 857136"/>
                  <a:gd name="connsiteY23" fmla="*/ 652755 h 870615"/>
                  <a:gd name="connsiteX24" fmla="*/ 489085 w 857136"/>
                  <a:gd name="connsiteY24" fmla="*/ 699793 h 870615"/>
                  <a:gd name="connsiteX25" fmla="*/ 500638 w 857136"/>
                  <a:gd name="connsiteY25" fmla="*/ 707220 h 870615"/>
                  <a:gd name="connsiteX26" fmla="*/ 485784 w 857136"/>
                  <a:gd name="connsiteY26" fmla="*/ 730327 h 870615"/>
                  <a:gd name="connsiteX27" fmla="*/ 328716 w 857136"/>
                  <a:gd name="connsiteY27" fmla="*/ 611494 h 870615"/>
                  <a:gd name="connsiteX28" fmla="*/ 318813 w 857136"/>
                  <a:gd name="connsiteY28" fmla="*/ 602141 h 870615"/>
                  <a:gd name="connsiteX29" fmla="*/ 259671 w 857136"/>
                  <a:gd name="connsiteY29" fmla="*/ 541900 h 870615"/>
                  <a:gd name="connsiteX30" fmla="*/ 250319 w 857136"/>
                  <a:gd name="connsiteY30" fmla="*/ 531722 h 870615"/>
                  <a:gd name="connsiteX31" fmla="*/ 270675 w 857136"/>
                  <a:gd name="connsiteY31" fmla="*/ 513292 h 870615"/>
                  <a:gd name="connsiteX32" fmla="*/ 280027 w 857136"/>
                  <a:gd name="connsiteY32" fmla="*/ 523470 h 870615"/>
                  <a:gd name="connsiteX33" fmla="*/ 337793 w 857136"/>
                  <a:gd name="connsiteY33" fmla="*/ 582061 h 870615"/>
                  <a:gd name="connsiteX34" fmla="*/ 347696 w 857136"/>
                  <a:gd name="connsiteY34" fmla="*/ 591413 h 870615"/>
                  <a:gd name="connsiteX35" fmla="*/ 328716 w 857136"/>
                  <a:gd name="connsiteY35" fmla="*/ 611494 h 870615"/>
                  <a:gd name="connsiteX36" fmla="*/ 196404 w 857136"/>
                  <a:gd name="connsiteY36" fmla="*/ 465704 h 870615"/>
                  <a:gd name="connsiteX37" fmla="*/ 188427 w 857136"/>
                  <a:gd name="connsiteY37" fmla="*/ 454701 h 870615"/>
                  <a:gd name="connsiteX38" fmla="*/ 141389 w 857136"/>
                  <a:gd name="connsiteY38" fmla="*/ 384556 h 870615"/>
                  <a:gd name="connsiteX39" fmla="*/ 134237 w 857136"/>
                  <a:gd name="connsiteY39" fmla="*/ 372728 h 870615"/>
                  <a:gd name="connsiteX40" fmla="*/ 157618 w 857136"/>
                  <a:gd name="connsiteY40" fmla="*/ 358424 h 870615"/>
                  <a:gd name="connsiteX41" fmla="*/ 164770 w 857136"/>
                  <a:gd name="connsiteY41" fmla="*/ 370252 h 870615"/>
                  <a:gd name="connsiteX42" fmla="*/ 210708 w 857136"/>
                  <a:gd name="connsiteY42" fmla="*/ 438471 h 870615"/>
                  <a:gd name="connsiteX43" fmla="*/ 218685 w 857136"/>
                  <a:gd name="connsiteY43" fmla="*/ 449474 h 870615"/>
                  <a:gd name="connsiteX44" fmla="*/ 196404 w 857136"/>
                  <a:gd name="connsiteY44" fmla="*/ 465704 h 870615"/>
                  <a:gd name="connsiteX45" fmla="*/ 93526 w 857136"/>
                  <a:gd name="connsiteY45" fmla="*/ 297907 h 870615"/>
                  <a:gd name="connsiteX46" fmla="*/ 87749 w 857136"/>
                  <a:gd name="connsiteY46" fmla="*/ 285529 h 870615"/>
                  <a:gd name="connsiteX47" fmla="*/ 54740 w 857136"/>
                  <a:gd name="connsiteY47" fmla="*/ 207958 h 870615"/>
                  <a:gd name="connsiteX48" fmla="*/ 49789 w 857136"/>
                  <a:gd name="connsiteY48" fmla="*/ 195029 h 870615"/>
                  <a:gd name="connsiteX49" fmla="*/ 75646 w 857136"/>
                  <a:gd name="connsiteY49" fmla="*/ 185401 h 870615"/>
                  <a:gd name="connsiteX50" fmla="*/ 80597 w 857136"/>
                  <a:gd name="connsiteY50" fmla="*/ 198330 h 870615"/>
                  <a:gd name="connsiteX51" fmla="*/ 112781 w 857136"/>
                  <a:gd name="connsiteY51" fmla="*/ 273976 h 870615"/>
                  <a:gd name="connsiteX52" fmla="*/ 118558 w 857136"/>
                  <a:gd name="connsiteY52" fmla="*/ 286354 h 870615"/>
                  <a:gd name="connsiteX53" fmla="*/ 93526 w 857136"/>
                  <a:gd name="connsiteY53" fmla="*/ 297907 h 870615"/>
                  <a:gd name="connsiteX54" fmla="*/ 23931 w 857136"/>
                  <a:gd name="connsiteY54" fmla="*/ 113882 h 870615"/>
                  <a:gd name="connsiteX55" fmla="*/ 20355 w 857136"/>
                  <a:gd name="connsiteY55" fmla="*/ 100678 h 870615"/>
                  <a:gd name="connsiteX56" fmla="*/ 2475 w 857136"/>
                  <a:gd name="connsiteY56" fmla="*/ 18155 h 870615"/>
                  <a:gd name="connsiteX57" fmla="*/ 0 w 857136"/>
                  <a:gd name="connsiteY57" fmla="*/ 4676 h 870615"/>
                  <a:gd name="connsiteX58" fmla="*/ 26957 w 857136"/>
                  <a:gd name="connsiteY58" fmla="*/ 0 h 870615"/>
                  <a:gd name="connsiteX59" fmla="*/ 29433 w 857136"/>
                  <a:gd name="connsiteY59" fmla="*/ 13479 h 870615"/>
                  <a:gd name="connsiteX60" fmla="*/ 47038 w 857136"/>
                  <a:gd name="connsiteY60" fmla="*/ 93801 h 870615"/>
                  <a:gd name="connsiteX61" fmla="*/ 50614 w 857136"/>
                  <a:gd name="connsiteY61" fmla="*/ 107005 h 870615"/>
                  <a:gd name="connsiteX62" fmla="*/ 23931 w 857136"/>
                  <a:gd name="connsiteY62" fmla="*/ 113882 h 8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136" h="870615">
                    <a:moveTo>
                      <a:pt x="851910" y="870615"/>
                    </a:moveTo>
                    <a:lnTo>
                      <a:pt x="838431" y="868140"/>
                    </a:lnTo>
                    <a:cubicBezTo>
                      <a:pt x="810924" y="862913"/>
                      <a:pt x="783141" y="856311"/>
                      <a:pt x="756184" y="848885"/>
                    </a:cubicBezTo>
                    <a:lnTo>
                      <a:pt x="742980" y="845308"/>
                    </a:lnTo>
                    <a:lnTo>
                      <a:pt x="750407" y="818901"/>
                    </a:lnTo>
                    <a:lnTo>
                      <a:pt x="763611" y="822477"/>
                    </a:lnTo>
                    <a:cubicBezTo>
                      <a:pt x="790018" y="829904"/>
                      <a:pt x="816976" y="836231"/>
                      <a:pt x="843658" y="841182"/>
                    </a:cubicBezTo>
                    <a:lnTo>
                      <a:pt x="857137" y="843658"/>
                    </a:lnTo>
                    <a:lnTo>
                      <a:pt x="851910" y="870615"/>
                    </a:lnTo>
                    <a:close/>
                    <a:moveTo>
                      <a:pt x="662108" y="817526"/>
                    </a:moveTo>
                    <a:lnTo>
                      <a:pt x="649454" y="812299"/>
                    </a:lnTo>
                    <a:cubicBezTo>
                      <a:pt x="623322" y="801846"/>
                      <a:pt x="597465" y="790293"/>
                      <a:pt x="572433" y="777915"/>
                    </a:cubicBezTo>
                    <a:lnTo>
                      <a:pt x="560055" y="771863"/>
                    </a:lnTo>
                    <a:lnTo>
                      <a:pt x="572158" y="747106"/>
                    </a:lnTo>
                    <a:lnTo>
                      <a:pt x="584537" y="753158"/>
                    </a:lnTo>
                    <a:cubicBezTo>
                      <a:pt x="609018" y="765261"/>
                      <a:pt x="634325" y="776539"/>
                      <a:pt x="659632" y="786717"/>
                    </a:cubicBezTo>
                    <a:lnTo>
                      <a:pt x="672285" y="791944"/>
                    </a:lnTo>
                    <a:lnTo>
                      <a:pt x="662108" y="817526"/>
                    </a:lnTo>
                    <a:close/>
                    <a:moveTo>
                      <a:pt x="485784" y="730327"/>
                    </a:moveTo>
                    <a:lnTo>
                      <a:pt x="474231" y="722900"/>
                    </a:lnTo>
                    <a:cubicBezTo>
                      <a:pt x="450574" y="707770"/>
                      <a:pt x="427193" y="691541"/>
                      <a:pt x="404912" y="674761"/>
                    </a:cubicBezTo>
                    <a:lnTo>
                      <a:pt x="393909" y="666509"/>
                    </a:lnTo>
                    <a:lnTo>
                      <a:pt x="410413" y="644503"/>
                    </a:lnTo>
                    <a:lnTo>
                      <a:pt x="421416" y="652755"/>
                    </a:lnTo>
                    <a:cubicBezTo>
                      <a:pt x="443147" y="669260"/>
                      <a:pt x="465978" y="684939"/>
                      <a:pt x="489085" y="699793"/>
                    </a:cubicBezTo>
                    <a:lnTo>
                      <a:pt x="500638" y="707220"/>
                    </a:lnTo>
                    <a:lnTo>
                      <a:pt x="485784" y="730327"/>
                    </a:lnTo>
                    <a:close/>
                    <a:moveTo>
                      <a:pt x="328716" y="611494"/>
                    </a:moveTo>
                    <a:lnTo>
                      <a:pt x="318813" y="602141"/>
                    </a:lnTo>
                    <a:cubicBezTo>
                      <a:pt x="298457" y="582886"/>
                      <a:pt x="278377" y="562806"/>
                      <a:pt x="259671" y="541900"/>
                    </a:cubicBezTo>
                    <a:lnTo>
                      <a:pt x="250319" y="531722"/>
                    </a:lnTo>
                    <a:lnTo>
                      <a:pt x="270675" y="513292"/>
                    </a:lnTo>
                    <a:lnTo>
                      <a:pt x="280027" y="523470"/>
                    </a:lnTo>
                    <a:cubicBezTo>
                      <a:pt x="298457" y="543550"/>
                      <a:pt x="317713" y="563356"/>
                      <a:pt x="337793" y="582061"/>
                    </a:cubicBezTo>
                    <a:lnTo>
                      <a:pt x="347696" y="591413"/>
                    </a:lnTo>
                    <a:lnTo>
                      <a:pt x="328716" y="611494"/>
                    </a:lnTo>
                    <a:close/>
                    <a:moveTo>
                      <a:pt x="196404" y="465704"/>
                    </a:moveTo>
                    <a:lnTo>
                      <a:pt x="188427" y="454701"/>
                    </a:lnTo>
                    <a:cubicBezTo>
                      <a:pt x="171923" y="432144"/>
                      <a:pt x="155968" y="408488"/>
                      <a:pt x="141389" y="384556"/>
                    </a:cubicBezTo>
                    <a:lnTo>
                      <a:pt x="134237" y="372728"/>
                    </a:lnTo>
                    <a:lnTo>
                      <a:pt x="157618" y="358424"/>
                    </a:lnTo>
                    <a:lnTo>
                      <a:pt x="164770" y="370252"/>
                    </a:lnTo>
                    <a:cubicBezTo>
                      <a:pt x="179074" y="393634"/>
                      <a:pt x="194479" y="416465"/>
                      <a:pt x="210708" y="438471"/>
                    </a:cubicBezTo>
                    <a:lnTo>
                      <a:pt x="218685" y="449474"/>
                    </a:lnTo>
                    <a:lnTo>
                      <a:pt x="196404" y="465704"/>
                    </a:lnTo>
                    <a:close/>
                    <a:moveTo>
                      <a:pt x="93526" y="297907"/>
                    </a:moveTo>
                    <a:lnTo>
                      <a:pt x="87749" y="285529"/>
                    </a:lnTo>
                    <a:cubicBezTo>
                      <a:pt x="75646" y="260222"/>
                      <a:pt x="64643" y="234090"/>
                      <a:pt x="54740" y="207958"/>
                    </a:cubicBezTo>
                    <a:lnTo>
                      <a:pt x="49789" y="195029"/>
                    </a:lnTo>
                    <a:lnTo>
                      <a:pt x="75646" y="185401"/>
                    </a:lnTo>
                    <a:lnTo>
                      <a:pt x="80597" y="198330"/>
                    </a:lnTo>
                    <a:cubicBezTo>
                      <a:pt x="90225" y="223912"/>
                      <a:pt x="101228" y="249219"/>
                      <a:pt x="112781" y="273976"/>
                    </a:cubicBezTo>
                    <a:lnTo>
                      <a:pt x="118558" y="286354"/>
                    </a:lnTo>
                    <a:lnTo>
                      <a:pt x="93526" y="297907"/>
                    </a:lnTo>
                    <a:close/>
                    <a:moveTo>
                      <a:pt x="23931" y="113882"/>
                    </a:moveTo>
                    <a:lnTo>
                      <a:pt x="20355" y="100678"/>
                    </a:lnTo>
                    <a:cubicBezTo>
                      <a:pt x="13203" y="73445"/>
                      <a:pt x="7152" y="45663"/>
                      <a:pt x="2475" y="18155"/>
                    </a:cubicBezTo>
                    <a:lnTo>
                      <a:pt x="0" y="4676"/>
                    </a:lnTo>
                    <a:lnTo>
                      <a:pt x="26957" y="0"/>
                    </a:lnTo>
                    <a:lnTo>
                      <a:pt x="29433" y="13479"/>
                    </a:lnTo>
                    <a:cubicBezTo>
                      <a:pt x="34109" y="40436"/>
                      <a:pt x="40161" y="67394"/>
                      <a:pt x="47038" y="93801"/>
                    </a:cubicBezTo>
                    <a:lnTo>
                      <a:pt x="50614" y="107005"/>
                    </a:lnTo>
                    <a:lnTo>
                      <a:pt x="23931" y="113882"/>
                    </a:lnTo>
                    <a:close/>
                  </a:path>
                </a:pathLst>
              </a:custGeom>
              <a:grpFill/>
              <a:ln w="2750" cap="flat">
                <a:noFill/>
                <a:prstDash val="solid"/>
                <a:miter/>
              </a:ln>
            </p:spPr>
            <p:txBody>
              <a:bodyPr rtlCol="0" anchor="ctr"/>
              <a:lstStyle/>
              <a:p>
                <a:endParaRPr lang="en-US"/>
              </a:p>
            </p:txBody>
          </p:sp>
          <p:grpSp>
            <p:nvGrpSpPr>
              <p:cNvPr id="270" name="Graphic 2">
                <a:extLst>
                  <a:ext uri="{FF2B5EF4-FFF2-40B4-BE49-F238E27FC236}">
                    <a16:creationId xmlns:a16="http://schemas.microsoft.com/office/drawing/2014/main" id="{F17BA0EE-8A89-967E-2A70-86AEE666183C}"/>
                  </a:ext>
                </a:extLst>
              </p:cNvPr>
              <p:cNvGrpSpPr/>
              <p:nvPr/>
            </p:nvGrpSpPr>
            <p:grpSpPr>
              <a:xfrm>
                <a:off x="5897133" y="4480125"/>
                <a:ext cx="238215" cy="238215"/>
                <a:chOff x="5897133" y="4480125"/>
                <a:chExt cx="238215" cy="238215"/>
              </a:xfrm>
              <a:grpFill/>
            </p:grpSpPr>
            <p:sp>
              <p:nvSpPr>
                <p:cNvPr id="271" name="Freeform: Shape 270">
                  <a:extLst>
                    <a:ext uri="{FF2B5EF4-FFF2-40B4-BE49-F238E27FC236}">
                      <a16:creationId xmlns:a16="http://schemas.microsoft.com/office/drawing/2014/main" id="{8DE1D682-2071-2E48-A8EC-F36C4C55B669}"/>
                    </a:ext>
                  </a:extLst>
                </p:cNvPr>
                <p:cNvSpPr/>
                <p:nvPr/>
              </p:nvSpPr>
              <p:spPr>
                <a:xfrm>
                  <a:off x="5897133" y="4480125"/>
                  <a:ext cx="238215" cy="238215"/>
                </a:xfrm>
                <a:custGeom>
                  <a:avLst/>
                  <a:gdLst>
                    <a:gd name="connsiteX0" fmla="*/ 238216 w 238215"/>
                    <a:gd name="connsiteY0" fmla="*/ 119108 h 238215"/>
                    <a:gd name="connsiteX1" fmla="*/ 119108 w 238215"/>
                    <a:gd name="connsiteY1" fmla="*/ 238216 h 238215"/>
                    <a:gd name="connsiteX2" fmla="*/ 0 w 238215"/>
                    <a:gd name="connsiteY2" fmla="*/ 119108 h 238215"/>
                    <a:gd name="connsiteX3" fmla="*/ 119108 w 238215"/>
                    <a:gd name="connsiteY3" fmla="*/ 0 h 238215"/>
                    <a:gd name="connsiteX4" fmla="*/ 238216 w 238215"/>
                    <a:gd name="connsiteY4" fmla="*/ 119108 h 238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15" h="238215">
                      <a:moveTo>
                        <a:pt x="238216" y="119108"/>
                      </a:moveTo>
                      <a:cubicBezTo>
                        <a:pt x="238216" y="184851"/>
                        <a:pt x="184851" y="238216"/>
                        <a:pt x="119108" y="238216"/>
                      </a:cubicBezTo>
                      <a:cubicBezTo>
                        <a:pt x="53365" y="238216"/>
                        <a:pt x="0" y="184851"/>
                        <a:pt x="0" y="119108"/>
                      </a:cubicBezTo>
                      <a:cubicBezTo>
                        <a:pt x="0" y="53365"/>
                        <a:pt x="53365" y="0"/>
                        <a:pt x="119108" y="0"/>
                      </a:cubicBezTo>
                      <a:cubicBezTo>
                        <a:pt x="185126" y="0"/>
                        <a:pt x="238216" y="53365"/>
                        <a:pt x="238216" y="119108"/>
                      </a:cubicBezTo>
                      <a:close/>
                    </a:path>
                  </a:pathLst>
                </a:custGeom>
                <a:grpFill/>
                <a:ln w="275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B76E866-09A3-3C2D-CC3E-34A21CE20259}"/>
                    </a:ext>
                  </a:extLst>
                </p:cNvPr>
                <p:cNvSpPr/>
                <p:nvPr/>
              </p:nvSpPr>
              <p:spPr>
                <a:xfrm>
                  <a:off x="5980481"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4" y="71520"/>
                        <a:pt x="0" y="55565"/>
                        <a:pt x="0" y="35760"/>
                      </a:cubicBezTo>
                      <a:cubicBezTo>
                        <a:pt x="0" y="15954"/>
                        <a:pt x="15954" y="0"/>
                        <a:pt x="35760" y="0"/>
                      </a:cubicBezTo>
                      <a:cubicBezTo>
                        <a:pt x="55565" y="0"/>
                        <a:pt x="71520" y="15954"/>
                        <a:pt x="71520" y="35760"/>
                      </a:cubicBezTo>
                      <a:close/>
                    </a:path>
                  </a:pathLst>
                </a:custGeom>
                <a:grpFill/>
                <a:ln w="2750" cap="flat">
                  <a:noFill/>
                  <a:prstDash val="solid"/>
                  <a:miter/>
                </a:ln>
              </p:spPr>
              <p:txBody>
                <a:bodyPr rtlCol="0" anchor="ctr"/>
                <a:lstStyle/>
                <a:p>
                  <a:endParaRPr lang="en-US"/>
                </a:p>
              </p:txBody>
            </p:sp>
          </p:grpSp>
        </p:grpSp>
        <p:grpSp>
          <p:nvGrpSpPr>
            <p:cNvPr id="273" name="Group 272">
              <a:extLst>
                <a:ext uri="{FF2B5EF4-FFF2-40B4-BE49-F238E27FC236}">
                  <a16:creationId xmlns:a16="http://schemas.microsoft.com/office/drawing/2014/main" id="{638CA8ED-0A06-9DAA-C040-59770657083E}"/>
                </a:ext>
              </a:extLst>
            </p:cNvPr>
            <p:cNvGrpSpPr/>
            <p:nvPr/>
          </p:nvGrpSpPr>
          <p:grpSpPr>
            <a:xfrm>
              <a:off x="9060639" y="3343237"/>
              <a:ext cx="2253160" cy="2253159"/>
              <a:chOff x="5939505" y="3459804"/>
              <a:chExt cx="2253160" cy="2253159"/>
            </a:xfrm>
          </p:grpSpPr>
          <p:grpSp>
            <p:nvGrpSpPr>
              <p:cNvPr id="274" name="Graphic 2">
                <a:extLst>
                  <a:ext uri="{FF2B5EF4-FFF2-40B4-BE49-F238E27FC236}">
                    <a16:creationId xmlns:a16="http://schemas.microsoft.com/office/drawing/2014/main" id="{5A606600-A39D-3355-CEB2-BB78A4FF839F}"/>
                  </a:ext>
                </a:extLst>
              </p:cNvPr>
              <p:cNvGrpSpPr/>
              <p:nvPr/>
            </p:nvGrpSpPr>
            <p:grpSpPr>
              <a:xfrm>
                <a:off x="5939505" y="3459804"/>
                <a:ext cx="2253160" cy="2253159"/>
                <a:chOff x="5939505" y="3459804"/>
                <a:chExt cx="2253160" cy="2253159"/>
              </a:xfrm>
            </p:grpSpPr>
            <p:sp>
              <p:nvSpPr>
                <p:cNvPr id="276" name="Freeform: Shape 275">
                  <a:extLst>
                    <a:ext uri="{FF2B5EF4-FFF2-40B4-BE49-F238E27FC236}">
                      <a16:creationId xmlns:a16="http://schemas.microsoft.com/office/drawing/2014/main" id="{0BFA0055-7EBF-AC9F-29D4-30EECEBB3433}"/>
                    </a:ext>
                  </a:extLst>
                </p:cNvPr>
                <p:cNvSpPr/>
                <p:nvPr/>
              </p:nvSpPr>
              <p:spPr>
                <a:xfrm rot="-2700000">
                  <a:off x="6269473" y="3789772"/>
                  <a:ext cx="1593224" cy="1593224"/>
                </a:xfrm>
                <a:custGeom>
                  <a:avLst/>
                  <a:gdLst>
                    <a:gd name="connsiteX0" fmla="*/ 1593225 w 1593224"/>
                    <a:gd name="connsiteY0" fmla="*/ 796612 h 1593224"/>
                    <a:gd name="connsiteX1" fmla="*/ 796613 w 1593224"/>
                    <a:gd name="connsiteY1" fmla="*/ 1593225 h 1593224"/>
                    <a:gd name="connsiteX2" fmla="*/ 0 w 1593224"/>
                    <a:gd name="connsiteY2" fmla="*/ 796612 h 1593224"/>
                    <a:gd name="connsiteX3" fmla="*/ 796613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70" y="1593225"/>
                        <a:pt x="796613" y="1593225"/>
                      </a:cubicBezTo>
                      <a:cubicBezTo>
                        <a:pt x="356656" y="1593225"/>
                        <a:pt x="0" y="1236569"/>
                        <a:pt x="0" y="796612"/>
                      </a:cubicBezTo>
                      <a:cubicBezTo>
                        <a:pt x="0" y="356656"/>
                        <a:pt x="356656" y="0"/>
                        <a:pt x="796613" y="0"/>
                      </a:cubicBezTo>
                      <a:cubicBezTo>
                        <a:pt x="1236570" y="0"/>
                        <a:pt x="1593225" y="356655"/>
                        <a:pt x="1593225" y="796612"/>
                      </a:cubicBezTo>
                      <a:close/>
                    </a:path>
                  </a:pathLst>
                </a:custGeom>
                <a:solidFill>
                  <a:srgbClr val="FDA623"/>
                </a:solidFill>
                <a:ln w="275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A2B997B1-7427-29C8-4FBD-7872B2C94F0B}"/>
                    </a:ext>
                  </a:extLst>
                </p:cNvPr>
                <p:cNvSpPr/>
                <p:nvPr/>
              </p:nvSpPr>
              <p:spPr>
                <a:xfrm>
                  <a:off x="6383192" y="3903290"/>
                  <a:ext cx="1366027" cy="1366027"/>
                </a:xfrm>
                <a:custGeom>
                  <a:avLst/>
                  <a:gdLst>
                    <a:gd name="connsiteX0" fmla="*/ 1366028 w 1366027"/>
                    <a:gd name="connsiteY0" fmla="*/ 683014 h 1366027"/>
                    <a:gd name="connsiteX1" fmla="*/ 683014 w 1366027"/>
                    <a:gd name="connsiteY1" fmla="*/ 1366027 h 1366027"/>
                    <a:gd name="connsiteX2" fmla="*/ 0 w 1366027"/>
                    <a:gd name="connsiteY2" fmla="*/ 683014 h 1366027"/>
                    <a:gd name="connsiteX3" fmla="*/ 683014 w 1366027"/>
                    <a:gd name="connsiteY3" fmla="*/ 0 h 1366027"/>
                    <a:gd name="connsiteX4" fmla="*/ 1366028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8" y="683014"/>
                      </a:moveTo>
                      <a:cubicBezTo>
                        <a:pt x="1366028" y="1060232"/>
                        <a:pt x="1060232" y="1366027"/>
                        <a:pt x="683014" y="1366027"/>
                      </a:cubicBezTo>
                      <a:cubicBezTo>
                        <a:pt x="305796" y="1366027"/>
                        <a:pt x="0" y="1060232"/>
                        <a:pt x="0" y="683014"/>
                      </a:cubicBezTo>
                      <a:cubicBezTo>
                        <a:pt x="0" y="305796"/>
                        <a:pt x="305796" y="0"/>
                        <a:pt x="683014" y="0"/>
                      </a:cubicBezTo>
                      <a:cubicBezTo>
                        <a:pt x="1060232" y="0"/>
                        <a:pt x="1366028" y="305796"/>
                        <a:pt x="1366028" y="683014"/>
                      </a:cubicBezTo>
                      <a:close/>
                    </a:path>
                  </a:pathLst>
                </a:custGeom>
                <a:solidFill>
                  <a:srgbClr val="FFFFFF"/>
                </a:solidFill>
                <a:ln w="2750" cap="flat">
                  <a:noFill/>
                  <a:prstDash val="solid"/>
                  <a:miter/>
                </a:ln>
              </p:spPr>
              <p:txBody>
                <a:bodyPr rtlCol="0" anchor="ctr"/>
                <a:lstStyle/>
                <a:p>
                  <a:endParaRPr lang="en-US"/>
                </a:p>
              </p:txBody>
            </p:sp>
          </p:grpSp>
          <p:sp>
            <p:nvSpPr>
              <p:cNvPr id="275" name="TextBox 274">
                <a:extLst>
                  <a:ext uri="{FF2B5EF4-FFF2-40B4-BE49-F238E27FC236}">
                    <a16:creationId xmlns:a16="http://schemas.microsoft.com/office/drawing/2014/main" id="{4375A48F-8806-80E9-12A5-B97CB601C5D1}"/>
                  </a:ext>
                </a:extLst>
              </p:cNvPr>
              <p:cNvSpPr txBox="1"/>
              <p:nvPr/>
            </p:nvSpPr>
            <p:spPr>
              <a:xfrm>
                <a:off x="6861096" y="4369932"/>
                <a:ext cx="360996" cy="461665"/>
              </a:xfrm>
              <a:prstGeom prst="rect">
                <a:avLst/>
              </a:prstGeom>
              <a:noFill/>
            </p:spPr>
            <p:txBody>
              <a:bodyPr wrap="none" rtlCol="0">
                <a:spAutoFit/>
              </a:bodyPr>
              <a:lstStyle/>
              <a:p>
                <a:r>
                  <a:rPr lang="en-IN"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a:t>
                </a:r>
                <a:endPar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8" name="Graphic 2">
              <a:extLst>
                <a:ext uri="{FF2B5EF4-FFF2-40B4-BE49-F238E27FC236}">
                  <a16:creationId xmlns:a16="http://schemas.microsoft.com/office/drawing/2014/main" id="{F9F5F7D2-B707-F22A-FBBC-B68A836B51DC}"/>
                </a:ext>
              </a:extLst>
            </p:cNvPr>
            <p:cNvGrpSpPr/>
            <p:nvPr/>
          </p:nvGrpSpPr>
          <p:grpSpPr>
            <a:xfrm>
              <a:off x="10373566" y="3413445"/>
              <a:ext cx="1694743" cy="2107081"/>
              <a:chOff x="7252432" y="3530012"/>
              <a:chExt cx="1694743" cy="2107081"/>
            </a:xfrm>
            <a:solidFill>
              <a:srgbClr val="FDA623"/>
            </a:solidFill>
          </p:grpSpPr>
          <p:sp>
            <p:nvSpPr>
              <p:cNvPr id="279" name="Freeform: Shape 278">
                <a:extLst>
                  <a:ext uri="{FF2B5EF4-FFF2-40B4-BE49-F238E27FC236}">
                    <a16:creationId xmlns:a16="http://schemas.microsoft.com/office/drawing/2014/main" id="{BEC5573A-9721-A6CF-0A1B-539D42624018}"/>
                  </a:ext>
                </a:extLst>
              </p:cNvPr>
              <p:cNvSpPr/>
              <p:nvPr/>
            </p:nvSpPr>
            <p:spPr>
              <a:xfrm>
                <a:off x="7252432" y="4815167"/>
                <a:ext cx="834030" cy="821926"/>
              </a:xfrm>
              <a:custGeom>
                <a:avLst/>
                <a:gdLst>
                  <a:gd name="connsiteX0" fmla="*/ 5502 w 834030"/>
                  <a:gd name="connsiteY0" fmla="*/ 821927 h 821926"/>
                  <a:gd name="connsiteX1" fmla="*/ 0 w 834030"/>
                  <a:gd name="connsiteY1" fmla="*/ 794970 h 821926"/>
                  <a:gd name="connsiteX2" fmla="*/ 13479 w 834030"/>
                  <a:gd name="connsiteY2" fmla="*/ 792219 h 821926"/>
                  <a:gd name="connsiteX3" fmla="*/ 89400 w 834030"/>
                  <a:gd name="connsiteY3" fmla="*/ 773513 h 821926"/>
                  <a:gd name="connsiteX4" fmla="*/ 102603 w 834030"/>
                  <a:gd name="connsiteY4" fmla="*/ 769663 h 821926"/>
                  <a:gd name="connsiteX5" fmla="*/ 110306 w 834030"/>
                  <a:gd name="connsiteY5" fmla="*/ 796070 h 821926"/>
                  <a:gd name="connsiteX6" fmla="*/ 97102 w 834030"/>
                  <a:gd name="connsiteY6" fmla="*/ 799921 h 821926"/>
                  <a:gd name="connsiteX7" fmla="*/ 19255 w 834030"/>
                  <a:gd name="connsiteY7" fmla="*/ 819176 h 821926"/>
                  <a:gd name="connsiteX8" fmla="*/ 5502 w 834030"/>
                  <a:gd name="connsiteY8" fmla="*/ 821927 h 821926"/>
                  <a:gd name="connsiteX9" fmla="*/ 185126 w 834030"/>
                  <a:gd name="connsiteY9" fmla="*/ 770213 h 821926"/>
                  <a:gd name="connsiteX10" fmla="*/ 174949 w 834030"/>
                  <a:gd name="connsiteY10" fmla="*/ 744630 h 821926"/>
                  <a:gd name="connsiteX11" fmla="*/ 187602 w 834030"/>
                  <a:gd name="connsiteY11" fmla="*/ 739404 h 821926"/>
                  <a:gd name="connsiteX12" fmla="*/ 258847 w 834030"/>
                  <a:gd name="connsiteY12" fmla="*/ 707495 h 821926"/>
                  <a:gd name="connsiteX13" fmla="*/ 271225 w 834030"/>
                  <a:gd name="connsiteY13" fmla="*/ 701444 h 821926"/>
                  <a:gd name="connsiteX14" fmla="*/ 283328 w 834030"/>
                  <a:gd name="connsiteY14" fmla="*/ 726201 h 821926"/>
                  <a:gd name="connsiteX15" fmla="*/ 270950 w 834030"/>
                  <a:gd name="connsiteY15" fmla="*/ 732252 h 821926"/>
                  <a:gd name="connsiteX16" fmla="*/ 197780 w 834030"/>
                  <a:gd name="connsiteY16" fmla="*/ 765261 h 821926"/>
                  <a:gd name="connsiteX17" fmla="*/ 185126 w 834030"/>
                  <a:gd name="connsiteY17" fmla="*/ 770213 h 821926"/>
                  <a:gd name="connsiteX18" fmla="*/ 352923 w 834030"/>
                  <a:gd name="connsiteY18" fmla="*/ 687140 h 821926"/>
                  <a:gd name="connsiteX19" fmla="*/ 338343 w 834030"/>
                  <a:gd name="connsiteY19" fmla="*/ 663758 h 821926"/>
                  <a:gd name="connsiteX20" fmla="*/ 349897 w 834030"/>
                  <a:gd name="connsiteY20" fmla="*/ 656331 h 821926"/>
                  <a:gd name="connsiteX21" fmla="*/ 414265 w 834030"/>
                  <a:gd name="connsiteY21" fmla="*/ 612044 h 821926"/>
                  <a:gd name="connsiteX22" fmla="*/ 425268 w 834030"/>
                  <a:gd name="connsiteY22" fmla="*/ 603792 h 821926"/>
                  <a:gd name="connsiteX23" fmla="*/ 441772 w 834030"/>
                  <a:gd name="connsiteY23" fmla="*/ 625798 h 821926"/>
                  <a:gd name="connsiteX24" fmla="*/ 430769 w 834030"/>
                  <a:gd name="connsiteY24" fmla="*/ 634050 h 821926"/>
                  <a:gd name="connsiteX25" fmla="*/ 364476 w 834030"/>
                  <a:gd name="connsiteY25" fmla="*/ 679438 h 821926"/>
                  <a:gd name="connsiteX26" fmla="*/ 352923 w 834030"/>
                  <a:gd name="connsiteY26" fmla="*/ 687140 h 821926"/>
                  <a:gd name="connsiteX27" fmla="*/ 503114 w 834030"/>
                  <a:gd name="connsiteY27" fmla="*/ 575459 h 821926"/>
                  <a:gd name="connsiteX28" fmla="*/ 484684 w 834030"/>
                  <a:gd name="connsiteY28" fmla="*/ 555103 h 821926"/>
                  <a:gd name="connsiteX29" fmla="*/ 494862 w 834030"/>
                  <a:gd name="connsiteY29" fmla="*/ 545751 h 821926"/>
                  <a:gd name="connsiteX30" fmla="*/ 550427 w 834030"/>
                  <a:gd name="connsiteY30" fmla="*/ 491011 h 821926"/>
                  <a:gd name="connsiteX31" fmla="*/ 559780 w 834030"/>
                  <a:gd name="connsiteY31" fmla="*/ 481108 h 821926"/>
                  <a:gd name="connsiteX32" fmla="*/ 579860 w 834030"/>
                  <a:gd name="connsiteY32" fmla="*/ 500088 h 821926"/>
                  <a:gd name="connsiteX33" fmla="*/ 570508 w 834030"/>
                  <a:gd name="connsiteY33" fmla="*/ 509991 h 821926"/>
                  <a:gd name="connsiteX34" fmla="*/ 513292 w 834030"/>
                  <a:gd name="connsiteY34" fmla="*/ 566381 h 821926"/>
                  <a:gd name="connsiteX35" fmla="*/ 503114 w 834030"/>
                  <a:gd name="connsiteY35" fmla="*/ 575459 h 821926"/>
                  <a:gd name="connsiteX36" fmla="*/ 631299 w 834030"/>
                  <a:gd name="connsiteY36" fmla="*/ 439296 h 821926"/>
                  <a:gd name="connsiteX37" fmla="*/ 609569 w 834030"/>
                  <a:gd name="connsiteY37" fmla="*/ 422517 h 821926"/>
                  <a:gd name="connsiteX38" fmla="*/ 617821 w 834030"/>
                  <a:gd name="connsiteY38" fmla="*/ 411514 h 821926"/>
                  <a:gd name="connsiteX39" fmla="*/ 662933 w 834030"/>
                  <a:gd name="connsiteY39" fmla="*/ 347696 h 821926"/>
                  <a:gd name="connsiteX40" fmla="*/ 670360 w 834030"/>
                  <a:gd name="connsiteY40" fmla="*/ 336143 h 821926"/>
                  <a:gd name="connsiteX41" fmla="*/ 693467 w 834030"/>
                  <a:gd name="connsiteY41" fmla="*/ 351272 h 821926"/>
                  <a:gd name="connsiteX42" fmla="*/ 686040 w 834030"/>
                  <a:gd name="connsiteY42" fmla="*/ 362825 h 821926"/>
                  <a:gd name="connsiteX43" fmla="*/ 639827 w 834030"/>
                  <a:gd name="connsiteY43" fmla="*/ 428293 h 821926"/>
                  <a:gd name="connsiteX44" fmla="*/ 631299 w 834030"/>
                  <a:gd name="connsiteY44" fmla="*/ 439296 h 821926"/>
                  <a:gd name="connsiteX45" fmla="*/ 733353 w 834030"/>
                  <a:gd name="connsiteY45" fmla="*/ 282503 h 821926"/>
                  <a:gd name="connsiteX46" fmla="*/ 708871 w 834030"/>
                  <a:gd name="connsiteY46" fmla="*/ 269849 h 821926"/>
                  <a:gd name="connsiteX47" fmla="*/ 715198 w 834030"/>
                  <a:gd name="connsiteY47" fmla="*/ 257746 h 821926"/>
                  <a:gd name="connsiteX48" fmla="*/ 748207 w 834030"/>
                  <a:gd name="connsiteY48" fmla="*/ 187052 h 821926"/>
                  <a:gd name="connsiteX49" fmla="*/ 753434 w 834030"/>
                  <a:gd name="connsiteY49" fmla="*/ 174398 h 821926"/>
                  <a:gd name="connsiteX50" fmla="*/ 778740 w 834030"/>
                  <a:gd name="connsiteY50" fmla="*/ 185126 h 821926"/>
                  <a:gd name="connsiteX51" fmla="*/ 773514 w 834030"/>
                  <a:gd name="connsiteY51" fmla="*/ 197780 h 821926"/>
                  <a:gd name="connsiteX52" fmla="*/ 739404 w 834030"/>
                  <a:gd name="connsiteY52" fmla="*/ 270400 h 821926"/>
                  <a:gd name="connsiteX53" fmla="*/ 733353 w 834030"/>
                  <a:gd name="connsiteY53" fmla="*/ 282503 h 821926"/>
                  <a:gd name="connsiteX54" fmla="*/ 806248 w 834030"/>
                  <a:gd name="connsiteY54" fmla="*/ 110305 h 821926"/>
                  <a:gd name="connsiteX55" fmla="*/ 779840 w 834030"/>
                  <a:gd name="connsiteY55" fmla="*/ 102328 h 821926"/>
                  <a:gd name="connsiteX56" fmla="*/ 783967 w 834030"/>
                  <a:gd name="connsiteY56" fmla="*/ 89125 h 821926"/>
                  <a:gd name="connsiteX57" fmla="*/ 804047 w 834030"/>
                  <a:gd name="connsiteY57" fmla="*/ 13479 h 821926"/>
                  <a:gd name="connsiteX58" fmla="*/ 807073 w 834030"/>
                  <a:gd name="connsiteY58" fmla="*/ 0 h 821926"/>
                  <a:gd name="connsiteX59" fmla="*/ 834030 w 834030"/>
                  <a:gd name="connsiteY59" fmla="*/ 6052 h 821926"/>
                  <a:gd name="connsiteX60" fmla="*/ 831005 w 834030"/>
                  <a:gd name="connsiteY60" fmla="*/ 19530 h 821926"/>
                  <a:gd name="connsiteX61" fmla="*/ 810649 w 834030"/>
                  <a:gd name="connsiteY61" fmla="*/ 97102 h 821926"/>
                  <a:gd name="connsiteX62" fmla="*/ 806248 w 834030"/>
                  <a:gd name="connsiteY62" fmla="*/ 110305 h 82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34030" h="821926">
                    <a:moveTo>
                      <a:pt x="5502" y="821927"/>
                    </a:moveTo>
                    <a:lnTo>
                      <a:pt x="0" y="794970"/>
                    </a:lnTo>
                    <a:lnTo>
                      <a:pt x="13479" y="792219"/>
                    </a:lnTo>
                    <a:cubicBezTo>
                      <a:pt x="38786" y="786992"/>
                      <a:pt x="64368" y="780666"/>
                      <a:pt x="89400" y="773513"/>
                    </a:cubicBezTo>
                    <a:lnTo>
                      <a:pt x="102603" y="769663"/>
                    </a:lnTo>
                    <a:lnTo>
                      <a:pt x="110306" y="796070"/>
                    </a:lnTo>
                    <a:lnTo>
                      <a:pt x="97102" y="799921"/>
                    </a:lnTo>
                    <a:cubicBezTo>
                      <a:pt x="71520" y="807348"/>
                      <a:pt x="45388" y="813950"/>
                      <a:pt x="19255" y="819176"/>
                    </a:cubicBezTo>
                    <a:lnTo>
                      <a:pt x="5502" y="821927"/>
                    </a:lnTo>
                    <a:close/>
                    <a:moveTo>
                      <a:pt x="185126" y="770213"/>
                    </a:moveTo>
                    <a:lnTo>
                      <a:pt x="174949" y="744630"/>
                    </a:lnTo>
                    <a:lnTo>
                      <a:pt x="187602" y="739404"/>
                    </a:lnTo>
                    <a:cubicBezTo>
                      <a:pt x="211534" y="729776"/>
                      <a:pt x="235740" y="718773"/>
                      <a:pt x="258847" y="707495"/>
                    </a:cubicBezTo>
                    <a:lnTo>
                      <a:pt x="271225" y="701444"/>
                    </a:lnTo>
                    <a:lnTo>
                      <a:pt x="283328" y="726201"/>
                    </a:lnTo>
                    <a:lnTo>
                      <a:pt x="270950" y="732252"/>
                    </a:lnTo>
                    <a:cubicBezTo>
                      <a:pt x="247018" y="744080"/>
                      <a:pt x="222537" y="755084"/>
                      <a:pt x="197780" y="765261"/>
                    </a:cubicBezTo>
                    <a:lnTo>
                      <a:pt x="185126" y="770213"/>
                    </a:lnTo>
                    <a:close/>
                    <a:moveTo>
                      <a:pt x="352923" y="687140"/>
                    </a:moveTo>
                    <a:lnTo>
                      <a:pt x="338343" y="663758"/>
                    </a:lnTo>
                    <a:lnTo>
                      <a:pt x="349897" y="656331"/>
                    </a:lnTo>
                    <a:cubicBezTo>
                      <a:pt x="371903" y="642577"/>
                      <a:pt x="393634" y="627723"/>
                      <a:pt x="414265" y="612044"/>
                    </a:cubicBezTo>
                    <a:lnTo>
                      <a:pt x="425268" y="603792"/>
                    </a:lnTo>
                    <a:lnTo>
                      <a:pt x="441772" y="625798"/>
                    </a:lnTo>
                    <a:lnTo>
                      <a:pt x="430769" y="634050"/>
                    </a:lnTo>
                    <a:cubicBezTo>
                      <a:pt x="409313" y="650004"/>
                      <a:pt x="387032" y="665134"/>
                      <a:pt x="364476" y="679438"/>
                    </a:cubicBezTo>
                    <a:lnTo>
                      <a:pt x="352923" y="687140"/>
                    </a:lnTo>
                    <a:close/>
                    <a:moveTo>
                      <a:pt x="503114" y="575459"/>
                    </a:moveTo>
                    <a:lnTo>
                      <a:pt x="484684" y="555103"/>
                    </a:lnTo>
                    <a:lnTo>
                      <a:pt x="494862" y="545751"/>
                    </a:lnTo>
                    <a:cubicBezTo>
                      <a:pt x="514117" y="528146"/>
                      <a:pt x="532822" y="509716"/>
                      <a:pt x="550427" y="491011"/>
                    </a:cubicBezTo>
                    <a:lnTo>
                      <a:pt x="559780" y="481108"/>
                    </a:lnTo>
                    <a:lnTo>
                      <a:pt x="579860" y="500088"/>
                    </a:lnTo>
                    <a:lnTo>
                      <a:pt x="570508" y="509991"/>
                    </a:lnTo>
                    <a:cubicBezTo>
                      <a:pt x="552353" y="529521"/>
                      <a:pt x="533097" y="548226"/>
                      <a:pt x="513292" y="566381"/>
                    </a:cubicBezTo>
                    <a:lnTo>
                      <a:pt x="503114" y="575459"/>
                    </a:lnTo>
                    <a:close/>
                    <a:moveTo>
                      <a:pt x="631299" y="439296"/>
                    </a:moveTo>
                    <a:lnTo>
                      <a:pt x="609569" y="422517"/>
                    </a:lnTo>
                    <a:lnTo>
                      <a:pt x="617821" y="411514"/>
                    </a:lnTo>
                    <a:cubicBezTo>
                      <a:pt x="633500" y="390883"/>
                      <a:pt x="648905" y="369427"/>
                      <a:pt x="662933" y="347696"/>
                    </a:cubicBezTo>
                    <a:lnTo>
                      <a:pt x="670360" y="336143"/>
                    </a:lnTo>
                    <a:lnTo>
                      <a:pt x="693467" y="351272"/>
                    </a:lnTo>
                    <a:lnTo>
                      <a:pt x="686040" y="362825"/>
                    </a:lnTo>
                    <a:cubicBezTo>
                      <a:pt x="671461" y="385106"/>
                      <a:pt x="655782" y="407112"/>
                      <a:pt x="639827" y="428293"/>
                    </a:cubicBezTo>
                    <a:lnTo>
                      <a:pt x="631299" y="439296"/>
                    </a:lnTo>
                    <a:close/>
                    <a:moveTo>
                      <a:pt x="733353" y="282503"/>
                    </a:moveTo>
                    <a:lnTo>
                      <a:pt x="708871" y="269849"/>
                    </a:lnTo>
                    <a:lnTo>
                      <a:pt x="715198" y="257746"/>
                    </a:lnTo>
                    <a:cubicBezTo>
                      <a:pt x="727026" y="234640"/>
                      <a:pt x="738304" y="210708"/>
                      <a:pt x="748207" y="187052"/>
                    </a:cubicBezTo>
                    <a:lnTo>
                      <a:pt x="753434" y="174398"/>
                    </a:lnTo>
                    <a:lnTo>
                      <a:pt x="778740" y="185126"/>
                    </a:lnTo>
                    <a:lnTo>
                      <a:pt x="773514" y="197780"/>
                    </a:lnTo>
                    <a:cubicBezTo>
                      <a:pt x="763061" y="222261"/>
                      <a:pt x="751783" y="246743"/>
                      <a:pt x="739404" y="270400"/>
                    </a:cubicBezTo>
                    <a:lnTo>
                      <a:pt x="733353" y="282503"/>
                    </a:lnTo>
                    <a:close/>
                    <a:moveTo>
                      <a:pt x="806248" y="110305"/>
                    </a:moveTo>
                    <a:lnTo>
                      <a:pt x="779840" y="102328"/>
                    </a:lnTo>
                    <a:lnTo>
                      <a:pt x="783967" y="89125"/>
                    </a:lnTo>
                    <a:cubicBezTo>
                      <a:pt x="791669" y="64368"/>
                      <a:pt x="798270" y="38786"/>
                      <a:pt x="804047" y="13479"/>
                    </a:cubicBezTo>
                    <a:lnTo>
                      <a:pt x="807073" y="0"/>
                    </a:lnTo>
                    <a:lnTo>
                      <a:pt x="834030" y="6052"/>
                    </a:lnTo>
                    <a:lnTo>
                      <a:pt x="831005" y="19530"/>
                    </a:lnTo>
                    <a:cubicBezTo>
                      <a:pt x="825228" y="45663"/>
                      <a:pt x="818351" y="71520"/>
                      <a:pt x="810649" y="97102"/>
                    </a:cubicBezTo>
                    <a:lnTo>
                      <a:pt x="806248" y="110305"/>
                    </a:lnTo>
                    <a:close/>
                  </a:path>
                </a:pathLst>
              </a:custGeom>
              <a:grpFill/>
              <a:ln w="275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8420739-2EC2-0823-721E-7B3F8D945A19}"/>
                  </a:ext>
                </a:extLst>
              </p:cNvPr>
              <p:cNvSpPr/>
              <p:nvPr/>
            </p:nvSpPr>
            <p:spPr>
              <a:xfrm>
                <a:off x="8087013" y="3530012"/>
                <a:ext cx="860162" cy="897022"/>
              </a:xfrm>
              <a:custGeom>
                <a:avLst/>
                <a:gdLst>
                  <a:gd name="connsiteX0" fmla="*/ 27232 w 860162"/>
                  <a:gd name="connsiteY0" fmla="*/ 897023 h 897022"/>
                  <a:gd name="connsiteX1" fmla="*/ 0 w 860162"/>
                  <a:gd name="connsiteY1" fmla="*/ 892897 h 897022"/>
                  <a:gd name="connsiteX2" fmla="*/ 1925 w 860162"/>
                  <a:gd name="connsiteY2" fmla="*/ 879418 h 897022"/>
                  <a:gd name="connsiteX3" fmla="*/ 18155 w 860162"/>
                  <a:gd name="connsiteY3" fmla="*/ 794694 h 897022"/>
                  <a:gd name="connsiteX4" fmla="*/ 21181 w 860162"/>
                  <a:gd name="connsiteY4" fmla="*/ 781216 h 897022"/>
                  <a:gd name="connsiteX5" fmla="*/ 47863 w 860162"/>
                  <a:gd name="connsiteY5" fmla="*/ 787542 h 897022"/>
                  <a:gd name="connsiteX6" fmla="*/ 44837 w 860162"/>
                  <a:gd name="connsiteY6" fmla="*/ 801021 h 897022"/>
                  <a:gd name="connsiteX7" fmla="*/ 29158 w 860162"/>
                  <a:gd name="connsiteY7" fmla="*/ 883544 h 897022"/>
                  <a:gd name="connsiteX8" fmla="*/ 27232 w 860162"/>
                  <a:gd name="connsiteY8" fmla="*/ 897023 h 897022"/>
                  <a:gd name="connsiteX9" fmla="*/ 72070 w 860162"/>
                  <a:gd name="connsiteY9" fmla="*/ 706395 h 897022"/>
                  <a:gd name="connsiteX10" fmla="*/ 46212 w 860162"/>
                  <a:gd name="connsiteY10" fmla="*/ 697318 h 897022"/>
                  <a:gd name="connsiteX11" fmla="*/ 50889 w 860162"/>
                  <a:gd name="connsiteY11" fmla="*/ 684389 h 897022"/>
                  <a:gd name="connsiteX12" fmla="*/ 83073 w 860162"/>
                  <a:gd name="connsiteY12" fmla="*/ 604342 h 897022"/>
                  <a:gd name="connsiteX13" fmla="*/ 88849 w 860162"/>
                  <a:gd name="connsiteY13" fmla="*/ 591688 h 897022"/>
                  <a:gd name="connsiteX14" fmla="*/ 113881 w 860162"/>
                  <a:gd name="connsiteY14" fmla="*/ 602967 h 897022"/>
                  <a:gd name="connsiteX15" fmla="*/ 108104 w 860162"/>
                  <a:gd name="connsiteY15" fmla="*/ 615620 h 897022"/>
                  <a:gd name="connsiteX16" fmla="*/ 76746 w 860162"/>
                  <a:gd name="connsiteY16" fmla="*/ 693466 h 897022"/>
                  <a:gd name="connsiteX17" fmla="*/ 72070 w 860162"/>
                  <a:gd name="connsiteY17" fmla="*/ 706395 h 897022"/>
                  <a:gd name="connsiteX18" fmla="*/ 152392 w 860162"/>
                  <a:gd name="connsiteY18" fmla="*/ 528146 h 897022"/>
                  <a:gd name="connsiteX19" fmla="*/ 128735 w 860162"/>
                  <a:gd name="connsiteY19" fmla="*/ 514117 h 897022"/>
                  <a:gd name="connsiteX20" fmla="*/ 135612 w 860162"/>
                  <a:gd name="connsiteY20" fmla="*/ 502289 h 897022"/>
                  <a:gd name="connsiteX21" fmla="*/ 182375 w 860162"/>
                  <a:gd name="connsiteY21" fmla="*/ 429944 h 897022"/>
                  <a:gd name="connsiteX22" fmla="*/ 190352 w 860162"/>
                  <a:gd name="connsiteY22" fmla="*/ 418666 h 897022"/>
                  <a:gd name="connsiteX23" fmla="*/ 212909 w 860162"/>
                  <a:gd name="connsiteY23" fmla="*/ 434620 h 897022"/>
                  <a:gd name="connsiteX24" fmla="*/ 204932 w 860162"/>
                  <a:gd name="connsiteY24" fmla="*/ 445898 h 897022"/>
                  <a:gd name="connsiteX25" fmla="*/ 159269 w 860162"/>
                  <a:gd name="connsiteY25" fmla="*/ 516318 h 897022"/>
                  <a:gd name="connsiteX26" fmla="*/ 152392 w 860162"/>
                  <a:gd name="connsiteY26" fmla="*/ 528146 h 897022"/>
                  <a:gd name="connsiteX27" fmla="*/ 265173 w 860162"/>
                  <a:gd name="connsiteY27" fmla="*/ 368327 h 897022"/>
                  <a:gd name="connsiteX28" fmla="*/ 244542 w 860162"/>
                  <a:gd name="connsiteY28" fmla="*/ 350172 h 897022"/>
                  <a:gd name="connsiteX29" fmla="*/ 253620 w 860162"/>
                  <a:gd name="connsiteY29" fmla="*/ 339994 h 897022"/>
                  <a:gd name="connsiteX30" fmla="*/ 313311 w 860162"/>
                  <a:gd name="connsiteY30" fmla="*/ 277827 h 897022"/>
                  <a:gd name="connsiteX31" fmla="*/ 323214 w 860162"/>
                  <a:gd name="connsiteY31" fmla="*/ 268199 h 897022"/>
                  <a:gd name="connsiteX32" fmla="*/ 342194 w 860162"/>
                  <a:gd name="connsiteY32" fmla="*/ 288005 h 897022"/>
                  <a:gd name="connsiteX33" fmla="*/ 332291 w 860162"/>
                  <a:gd name="connsiteY33" fmla="*/ 297632 h 897022"/>
                  <a:gd name="connsiteX34" fmla="*/ 274251 w 860162"/>
                  <a:gd name="connsiteY34" fmla="*/ 358149 h 897022"/>
                  <a:gd name="connsiteX35" fmla="*/ 265173 w 860162"/>
                  <a:gd name="connsiteY35" fmla="*/ 368327 h 897022"/>
                  <a:gd name="connsiteX36" fmla="*/ 406012 w 860162"/>
                  <a:gd name="connsiteY36" fmla="*/ 232714 h 897022"/>
                  <a:gd name="connsiteX37" fmla="*/ 389233 w 860162"/>
                  <a:gd name="connsiteY37" fmla="*/ 210983 h 897022"/>
                  <a:gd name="connsiteX38" fmla="*/ 400236 w 860162"/>
                  <a:gd name="connsiteY38" fmla="*/ 202456 h 897022"/>
                  <a:gd name="connsiteX39" fmla="*/ 470655 w 860162"/>
                  <a:gd name="connsiteY39" fmla="*/ 152667 h 897022"/>
                  <a:gd name="connsiteX40" fmla="*/ 482208 w 860162"/>
                  <a:gd name="connsiteY40" fmla="*/ 145240 h 897022"/>
                  <a:gd name="connsiteX41" fmla="*/ 497062 w 860162"/>
                  <a:gd name="connsiteY41" fmla="*/ 168346 h 897022"/>
                  <a:gd name="connsiteX42" fmla="*/ 485509 w 860162"/>
                  <a:gd name="connsiteY42" fmla="*/ 175774 h 897022"/>
                  <a:gd name="connsiteX43" fmla="*/ 417015 w 860162"/>
                  <a:gd name="connsiteY43" fmla="*/ 224462 h 897022"/>
                  <a:gd name="connsiteX44" fmla="*/ 406012 w 860162"/>
                  <a:gd name="connsiteY44" fmla="*/ 232714 h 897022"/>
                  <a:gd name="connsiteX45" fmla="*/ 570232 w 860162"/>
                  <a:gd name="connsiteY45" fmla="*/ 126260 h 897022"/>
                  <a:gd name="connsiteX46" fmla="*/ 557854 w 860162"/>
                  <a:gd name="connsiteY46" fmla="*/ 101778 h 897022"/>
                  <a:gd name="connsiteX47" fmla="*/ 570232 w 860162"/>
                  <a:gd name="connsiteY47" fmla="*/ 95726 h 897022"/>
                  <a:gd name="connsiteX48" fmla="*/ 648629 w 860162"/>
                  <a:gd name="connsiteY48" fmla="*/ 60242 h 897022"/>
                  <a:gd name="connsiteX49" fmla="*/ 661282 w 860162"/>
                  <a:gd name="connsiteY49" fmla="*/ 55015 h 897022"/>
                  <a:gd name="connsiteX50" fmla="*/ 671460 w 860162"/>
                  <a:gd name="connsiteY50" fmla="*/ 80597 h 897022"/>
                  <a:gd name="connsiteX51" fmla="*/ 658807 w 860162"/>
                  <a:gd name="connsiteY51" fmla="*/ 85824 h 897022"/>
                  <a:gd name="connsiteX52" fmla="*/ 582336 w 860162"/>
                  <a:gd name="connsiteY52" fmla="*/ 120483 h 897022"/>
                  <a:gd name="connsiteX53" fmla="*/ 570232 w 860162"/>
                  <a:gd name="connsiteY53" fmla="*/ 126260 h 897022"/>
                  <a:gd name="connsiteX54" fmla="*/ 751782 w 860162"/>
                  <a:gd name="connsiteY54" fmla="*/ 52815 h 897022"/>
                  <a:gd name="connsiteX55" fmla="*/ 744355 w 860162"/>
                  <a:gd name="connsiteY55" fmla="*/ 26407 h 897022"/>
                  <a:gd name="connsiteX56" fmla="*/ 757559 w 860162"/>
                  <a:gd name="connsiteY56" fmla="*/ 22556 h 897022"/>
                  <a:gd name="connsiteX57" fmla="*/ 841457 w 860162"/>
                  <a:gd name="connsiteY57" fmla="*/ 2751 h 897022"/>
                  <a:gd name="connsiteX58" fmla="*/ 854936 w 860162"/>
                  <a:gd name="connsiteY58" fmla="*/ 0 h 897022"/>
                  <a:gd name="connsiteX59" fmla="*/ 860163 w 860162"/>
                  <a:gd name="connsiteY59" fmla="*/ 26957 h 897022"/>
                  <a:gd name="connsiteX60" fmla="*/ 846683 w 860162"/>
                  <a:gd name="connsiteY60" fmla="*/ 29708 h 897022"/>
                  <a:gd name="connsiteX61" fmla="*/ 764986 w 860162"/>
                  <a:gd name="connsiteY61" fmla="*/ 48964 h 897022"/>
                  <a:gd name="connsiteX62" fmla="*/ 751782 w 860162"/>
                  <a:gd name="connsiteY62" fmla="*/ 52815 h 89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60162" h="897022">
                    <a:moveTo>
                      <a:pt x="27232" y="897023"/>
                    </a:moveTo>
                    <a:lnTo>
                      <a:pt x="0" y="892897"/>
                    </a:lnTo>
                    <a:lnTo>
                      <a:pt x="1925" y="879418"/>
                    </a:lnTo>
                    <a:cubicBezTo>
                      <a:pt x="6052" y="851085"/>
                      <a:pt x="11553" y="822477"/>
                      <a:pt x="18155" y="794694"/>
                    </a:cubicBezTo>
                    <a:lnTo>
                      <a:pt x="21181" y="781216"/>
                    </a:lnTo>
                    <a:lnTo>
                      <a:pt x="47863" y="787542"/>
                    </a:lnTo>
                    <a:lnTo>
                      <a:pt x="44837" y="801021"/>
                    </a:lnTo>
                    <a:cubicBezTo>
                      <a:pt x="38511" y="828254"/>
                      <a:pt x="33284" y="855761"/>
                      <a:pt x="29158" y="883544"/>
                    </a:cubicBezTo>
                    <a:lnTo>
                      <a:pt x="27232" y="897023"/>
                    </a:lnTo>
                    <a:close/>
                    <a:moveTo>
                      <a:pt x="72070" y="706395"/>
                    </a:moveTo>
                    <a:lnTo>
                      <a:pt x="46212" y="697318"/>
                    </a:lnTo>
                    <a:lnTo>
                      <a:pt x="50889" y="684389"/>
                    </a:lnTo>
                    <a:cubicBezTo>
                      <a:pt x="60517" y="657432"/>
                      <a:pt x="71244" y="630474"/>
                      <a:pt x="83073" y="604342"/>
                    </a:cubicBezTo>
                    <a:lnTo>
                      <a:pt x="88849" y="591688"/>
                    </a:lnTo>
                    <a:lnTo>
                      <a:pt x="113881" y="602967"/>
                    </a:lnTo>
                    <a:lnTo>
                      <a:pt x="108104" y="615620"/>
                    </a:lnTo>
                    <a:cubicBezTo>
                      <a:pt x="96551" y="640927"/>
                      <a:pt x="86098" y="667334"/>
                      <a:pt x="76746" y="693466"/>
                    </a:cubicBezTo>
                    <a:lnTo>
                      <a:pt x="72070" y="706395"/>
                    </a:lnTo>
                    <a:close/>
                    <a:moveTo>
                      <a:pt x="152392" y="528146"/>
                    </a:moveTo>
                    <a:lnTo>
                      <a:pt x="128735" y="514117"/>
                    </a:lnTo>
                    <a:lnTo>
                      <a:pt x="135612" y="502289"/>
                    </a:lnTo>
                    <a:cubicBezTo>
                      <a:pt x="150191" y="477532"/>
                      <a:pt x="165870" y="453325"/>
                      <a:pt x="182375" y="429944"/>
                    </a:cubicBezTo>
                    <a:lnTo>
                      <a:pt x="190352" y="418666"/>
                    </a:lnTo>
                    <a:lnTo>
                      <a:pt x="212909" y="434620"/>
                    </a:lnTo>
                    <a:lnTo>
                      <a:pt x="204932" y="445898"/>
                    </a:lnTo>
                    <a:cubicBezTo>
                      <a:pt x="188977" y="468729"/>
                      <a:pt x="173573" y="492386"/>
                      <a:pt x="159269" y="516318"/>
                    </a:cubicBezTo>
                    <a:lnTo>
                      <a:pt x="152392" y="528146"/>
                    </a:lnTo>
                    <a:close/>
                    <a:moveTo>
                      <a:pt x="265173" y="368327"/>
                    </a:moveTo>
                    <a:lnTo>
                      <a:pt x="244542" y="350172"/>
                    </a:lnTo>
                    <a:lnTo>
                      <a:pt x="253620" y="339994"/>
                    </a:lnTo>
                    <a:cubicBezTo>
                      <a:pt x="272600" y="318538"/>
                      <a:pt x="292681" y="297632"/>
                      <a:pt x="313311" y="277827"/>
                    </a:cubicBezTo>
                    <a:lnTo>
                      <a:pt x="323214" y="268199"/>
                    </a:lnTo>
                    <a:lnTo>
                      <a:pt x="342194" y="288005"/>
                    </a:lnTo>
                    <a:lnTo>
                      <a:pt x="332291" y="297632"/>
                    </a:lnTo>
                    <a:cubicBezTo>
                      <a:pt x="312211" y="316888"/>
                      <a:pt x="292681" y="337243"/>
                      <a:pt x="274251" y="358149"/>
                    </a:cubicBezTo>
                    <a:lnTo>
                      <a:pt x="265173" y="368327"/>
                    </a:lnTo>
                    <a:close/>
                    <a:moveTo>
                      <a:pt x="406012" y="232714"/>
                    </a:moveTo>
                    <a:lnTo>
                      <a:pt x="389233" y="210983"/>
                    </a:lnTo>
                    <a:lnTo>
                      <a:pt x="400236" y="202456"/>
                    </a:lnTo>
                    <a:cubicBezTo>
                      <a:pt x="422792" y="184851"/>
                      <a:pt x="446448" y="168071"/>
                      <a:pt x="470655" y="152667"/>
                    </a:cubicBezTo>
                    <a:lnTo>
                      <a:pt x="482208" y="145240"/>
                    </a:lnTo>
                    <a:lnTo>
                      <a:pt x="497062" y="168346"/>
                    </a:lnTo>
                    <a:lnTo>
                      <a:pt x="485509" y="175774"/>
                    </a:lnTo>
                    <a:cubicBezTo>
                      <a:pt x="462128" y="190903"/>
                      <a:pt x="439021" y="207407"/>
                      <a:pt x="417015" y="224462"/>
                    </a:cubicBezTo>
                    <a:lnTo>
                      <a:pt x="406012" y="232714"/>
                    </a:lnTo>
                    <a:close/>
                    <a:moveTo>
                      <a:pt x="570232" y="126260"/>
                    </a:moveTo>
                    <a:lnTo>
                      <a:pt x="557854" y="101778"/>
                    </a:lnTo>
                    <a:lnTo>
                      <a:pt x="570232" y="95726"/>
                    </a:lnTo>
                    <a:cubicBezTo>
                      <a:pt x="595814" y="82798"/>
                      <a:pt x="622222" y="70970"/>
                      <a:pt x="648629" y="60242"/>
                    </a:cubicBezTo>
                    <a:lnTo>
                      <a:pt x="661282" y="55015"/>
                    </a:lnTo>
                    <a:lnTo>
                      <a:pt x="671460" y="80597"/>
                    </a:lnTo>
                    <a:lnTo>
                      <a:pt x="658807" y="85824"/>
                    </a:lnTo>
                    <a:cubicBezTo>
                      <a:pt x="632949" y="96277"/>
                      <a:pt x="607367" y="107830"/>
                      <a:pt x="582336" y="120483"/>
                    </a:cubicBezTo>
                    <a:lnTo>
                      <a:pt x="570232" y="126260"/>
                    </a:lnTo>
                    <a:close/>
                    <a:moveTo>
                      <a:pt x="751782" y="52815"/>
                    </a:moveTo>
                    <a:lnTo>
                      <a:pt x="744355" y="26407"/>
                    </a:lnTo>
                    <a:lnTo>
                      <a:pt x="757559" y="22556"/>
                    </a:lnTo>
                    <a:cubicBezTo>
                      <a:pt x="785067" y="14854"/>
                      <a:pt x="813400" y="8252"/>
                      <a:pt x="841457" y="2751"/>
                    </a:cubicBezTo>
                    <a:lnTo>
                      <a:pt x="854936" y="0"/>
                    </a:lnTo>
                    <a:lnTo>
                      <a:pt x="860163" y="26957"/>
                    </a:lnTo>
                    <a:lnTo>
                      <a:pt x="846683" y="29708"/>
                    </a:lnTo>
                    <a:cubicBezTo>
                      <a:pt x="819176" y="34935"/>
                      <a:pt x="791944" y="41536"/>
                      <a:pt x="764986" y="48964"/>
                    </a:cubicBezTo>
                    <a:lnTo>
                      <a:pt x="751782" y="52815"/>
                    </a:lnTo>
                    <a:close/>
                  </a:path>
                </a:pathLst>
              </a:custGeom>
              <a:grpFill/>
              <a:ln w="2750" cap="flat">
                <a:noFill/>
                <a:prstDash val="solid"/>
                <a:miter/>
              </a:ln>
            </p:spPr>
            <p:txBody>
              <a:bodyPr rtlCol="0" anchor="ctr"/>
              <a:lstStyle/>
              <a:p>
                <a:endParaRPr lang="en-US"/>
              </a:p>
            </p:txBody>
          </p:sp>
          <p:grpSp>
            <p:nvGrpSpPr>
              <p:cNvPr id="281" name="Graphic 2">
                <a:extLst>
                  <a:ext uri="{FF2B5EF4-FFF2-40B4-BE49-F238E27FC236}">
                    <a16:creationId xmlns:a16="http://schemas.microsoft.com/office/drawing/2014/main" id="{CB966F85-07BA-3602-BCDD-BF57E92902D3}"/>
                  </a:ext>
                </a:extLst>
              </p:cNvPr>
              <p:cNvGrpSpPr/>
              <p:nvPr/>
            </p:nvGrpSpPr>
            <p:grpSpPr>
              <a:xfrm>
                <a:off x="7960964" y="4468935"/>
                <a:ext cx="260521" cy="260521"/>
                <a:chOff x="7960964" y="4468935"/>
                <a:chExt cx="260521" cy="260521"/>
              </a:xfrm>
              <a:grpFill/>
            </p:grpSpPr>
            <p:sp>
              <p:nvSpPr>
                <p:cNvPr id="282" name="Freeform: Shape 281">
                  <a:extLst>
                    <a:ext uri="{FF2B5EF4-FFF2-40B4-BE49-F238E27FC236}">
                      <a16:creationId xmlns:a16="http://schemas.microsoft.com/office/drawing/2014/main" id="{C019A2CC-4CE2-7DA0-954E-AAAF283CA8AA}"/>
                    </a:ext>
                  </a:extLst>
                </p:cNvPr>
                <p:cNvSpPr/>
                <p:nvPr/>
              </p:nvSpPr>
              <p:spPr>
                <a:xfrm rot="-339310">
                  <a:off x="7972121" y="4480092"/>
                  <a:ext cx="238207" cy="238207"/>
                </a:xfrm>
                <a:custGeom>
                  <a:avLst/>
                  <a:gdLst>
                    <a:gd name="connsiteX0" fmla="*/ 238208 w 238207"/>
                    <a:gd name="connsiteY0" fmla="*/ 119104 h 238207"/>
                    <a:gd name="connsiteX1" fmla="*/ 119104 w 238207"/>
                    <a:gd name="connsiteY1" fmla="*/ 238208 h 238207"/>
                    <a:gd name="connsiteX2" fmla="*/ 0 w 238207"/>
                    <a:gd name="connsiteY2" fmla="*/ 119104 h 238207"/>
                    <a:gd name="connsiteX3" fmla="*/ 119104 w 238207"/>
                    <a:gd name="connsiteY3" fmla="*/ 0 h 238207"/>
                    <a:gd name="connsiteX4" fmla="*/ 238208 w 238207"/>
                    <a:gd name="connsiteY4" fmla="*/ 119104 h 2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07" h="238207">
                      <a:moveTo>
                        <a:pt x="238208" y="119104"/>
                      </a:moveTo>
                      <a:cubicBezTo>
                        <a:pt x="238208" y="184883"/>
                        <a:pt x="184883" y="238208"/>
                        <a:pt x="119104" y="238208"/>
                      </a:cubicBezTo>
                      <a:cubicBezTo>
                        <a:pt x="53325" y="238208"/>
                        <a:pt x="0" y="184883"/>
                        <a:pt x="0" y="119104"/>
                      </a:cubicBezTo>
                      <a:cubicBezTo>
                        <a:pt x="0" y="53325"/>
                        <a:pt x="53324" y="0"/>
                        <a:pt x="119104" y="0"/>
                      </a:cubicBezTo>
                      <a:cubicBezTo>
                        <a:pt x="184883" y="0"/>
                        <a:pt x="238208" y="53325"/>
                        <a:pt x="238208" y="119104"/>
                      </a:cubicBezTo>
                      <a:close/>
                    </a:path>
                  </a:pathLst>
                </a:custGeom>
                <a:grpFill/>
                <a:ln w="275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02DC382-EF33-2830-854F-2EEC4FD9A54D}"/>
                    </a:ext>
                  </a:extLst>
                </p:cNvPr>
                <p:cNvSpPr/>
                <p:nvPr/>
              </p:nvSpPr>
              <p:spPr>
                <a:xfrm>
                  <a:off x="8055654"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5" y="71520"/>
                        <a:pt x="0" y="55565"/>
                        <a:pt x="0" y="35760"/>
                      </a:cubicBezTo>
                      <a:cubicBezTo>
                        <a:pt x="0" y="15954"/>
                        <a:pt x="15955" y="0"/>
                        <a:pt x="35760" y="0"/>
                      </a:cubicBezTo>
                      <a:cubicBezTo>
                        <a:pt x="55565" y="0"/>
                        <a:pt x="71520" y="15954"/>
                        <a:pt x="71520" y="35760"/>
                      </a:cubicBezTo>
                      <a:close/>
                    </a:path>
                  </a:pathLst>
                </a:custGeom>
                <a:grpFill/>
                <a:ln w="2750" cap="flat">
                  <a:noFill/>
                  <a:prstDash val="solid"/>
                  <a:miter/>
                </a:ln>
              </p:spPr>
              <p:txBody>
                <a:bodyPr rtlCol="0" anchor="ctr"/>
                <a:lstStyle/>
                <a:p>
                  <a:endParaRPr lang="en-US"/>
                </a:p>
              </p:txBody>
            </p:sp>
          </p:grpSp>
        </p:grpSp>
        <p:grpSp>
          <p:nvGrpSpPr>
            <p:cNvPr id="284" name="Group 283">
              <a:extLst>
                <a:ext uri="{FF2B5EF4-FFF2-40B4-BE49-F238E27FC236}">
                  <a16:creationId xmlns:a16="http://schemas.microsoft.com/office/drawing/2014/main" id="{2F2A7791-E960-6827-D3C9-F6367A1980CA}"/>
                </a:ext>
              </a:extLst>
            </p:cNvPr>
            <p:cNvGrpSpPr/>
            <p:nvPr/>
          </p:nvGrpSpPr>
          <p:grpSpPr>
            <a:xfrm>
              <a:off x="11141321" y="3343291"/>
              <a:ext cx="2253160" cy="2253159"/>
              <a:chOff x="8020187" y="3459858"/>
              <a:chExt cx="2253160" cy="2253159"/>
            </a:xfrm>
          </p:grpSpPr>
          <p:grpSp>
            <p:nvGrpSpPr>
              <p:cNvPr id="285" name="Graphic 2">
                <a:extLst>
                  <a:ext uri="{FF2B5EF4-FFF2-40B4-BE49-F238E27FC236}">
                    <a16:creationId xmlns:a16="http://schemas.microsoft.com/office/drawing/2014/main" id="{AC3CCBD8-E78C-1964-A762-0F58DFAA50B8}"/>
                  </a:ext>
                </a:extLst>
              </p:cNvPr>
              <p:cNvGrpSpPr/>
              <p:nvPr/>
            </p:nvGrpSpPr>
            <p:grpSpPr>
              <a:xfrm>
                <a:off x="8020187" y="3459858"/>
                <a:ext cx="2253160" cy="2253159"/>
                <a:chOff x="8020187" y="3459858"/>
                <a:chExt cx="2253160" cy="2253159"/>
              </a:xfrm>
            </p:grpSpPr>
            <p:sp>
              <p:nvSpPr>
                <p:cNvPr id="287" name="Freeform: Shape 286">
                  <a:extLst>
                    <a:ext uri="{FF2B5EF4-FFF2-40B4-BE49-F238E27FC236}">
                      <a16:creationId xmlns:a16="http://schemas.microsoft.com/office/drawing/2014/main" id="{3C555409-FE71-175D-8DEC-6CE1F919EE67}"/>
                    </a:ext>
                  </a:extLst>
                </p:cNvPr>
                <p:cNvSpPr/>
                <p:nvPr/>
              </p:nvSpPr>
              <p:spPr>
                <a:xfrm rot="-2700000">
                  <a:off x="8350154" y="3789826"/>
                  <a:ext cx="1593224" cy="1593224"/>
                </a:xfrm>
                <a:custGeom>
                  <a:avLst/>
                  <a:gdLst>
                    <a:gd name="connsiteX0" fmla="*/ 1593225 w 1593224"/>
                    <a:gd name="connsiteY0" fmla="*/ 796612 h 1593224"/>
                    <a:gd name="connsiteX1" fmla="*/ 796612 w 1593224"/>
                    <a:gd name="connsiteY1" fmla="*/ 1593225 h 1593224"/>
                    <a:gd name="connsiteX2" fmla="*/ -1 w 1593224"/>
                    <a:gd name="connsiteY2" fmla="*/ 796612 h 1593224"/>
                    <a:gd name="connsiteX3" fmla="*/ 796612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69" y="1593225"/>
                        <a:pt x="796612" y="1593225"/>
                      </a:cubicBezTo>
                      <a:cubicBezTo>
                        <a:pt x="356655" y="1593225"/>
                        <a:pt x="-1" y="1236569"/>
                        <a:pt x="-1" y="796612"/>
                      </a:cubicBezTo>
                      <a:cubicBezTo>
                        <a:pt x="-1" y="356656"/>
                        <a:pt x="356655" y="0"/>
                        <a:pt x="796612" y="0"/>
                      </a:cubicBezTo>
                      <a:cubicBezTo>
                        <a:pt x="1236569" y="0"/>
                        <a:pt x="1593225" y="356655"/>
                        <a:pt x="1593225" y="796612"/>
                      </a:cubicBezTo>
                      <a:close/>
                    </a:path>
                  </a:pathLst>
                </a:custGeom>
                <a:solidFill>
                  <a:srgbClr val="C63894"/>
                </a:solidFill>
                <a:ln w="275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81AB6EE-8F06-FD79-9C99-D100025C8AD0}"/>
                    </a:ext>
                  </a:extLst>
                </p:cNvPr>
                <p:cNvSpPr/>
                <p:nvPr/>
              </p:nvSpPr>
              <p:spPr>
                <a:xfrm>
                  <a:off x="8463867" y="3903290"/>
                  <a:ext cx="1366027" cy="1366027"/>
                </a:xfrm>
                <a:custGeom>
                  <a:avLst/>
                  <a:gdLst>
                    <a:gd name="connsiteX0" fmla="*/ 1366027 w 1366027"/>
                    <a:gd name="connsiteY0" fmla="*/ 683014 h 1366027"/>
                    <a:gd name="connsiteX1" fmla="*/ 683013 w 1366027"/>
                    <a:gd name="connsiteY1" fmla="*/ 1366027 h 1366027"/>
                    <a:gd name="connsiteX2" fmla="*/ 0 w 1366027"/>
                    <a:gd name="connsiteY2" fmla="*/ 683014 h 1366027"/>
                    <a:gd name="connsiteX3" fmla="*/ 683013 w 1366027"/>
                    <a:gd name="connsiteY3" fmla="*/ 0 h 1366027"/>
                    <a:gd name="connsiteX4" fmla="*/ 1366027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7" y="683014"/>
                      </a:moveTo>
                      <a:cubicBezTo>
                        <a:pt x="1366027" y="1060232"/>
                        <a:pt x="1060232" y="1366027"/>
                        <a:pt x="683013" y="1366027"/>
                      </a:cubicBezTo>
                      <a:cubicBezTo>
                        <a:pt x="305795" y="1366027"/>
                        <a:pt x="0" y="1060232"/>
                        <a:pt x="0" y="683014"/>
                      </a:cubicBezTo>
                      <a:cubicBezTo>
                        <a:pt x="0" y="305796"/>
                        <a:pt x="305795" y="0"/>
                        <a:pt x="683013" y="0"/>
                      </a:cubicBezTo>
                      <a:cubicBezTo>
                        <a:pt x="1060232" y="0"/>
                        <a:pt x="1366027" y="305796"/>
                        <a:pt x="1366027" y="683014"/>
                      </a:cubicBezTo>
                      <a:close/>
                    </a:path>
                  </a:pathLst>
                </a:custGeom>
                <a:solidFill>
                  <a:srgbClr val="FFFFFF"/>
                </a:solidFill>
                <a:ln w="2750" cap="flat">
                  <a:noFill/>
                  <a:prstDash val="solid"/>
                  <a:miter/>
                </a:ln>
              </p:spPr>
              <p:txBody>
                <a:bodyPr rtlCol="0" anchor="ctr"/>
                <a:lstStyle/>
                <a:p>
                  <a:endParaRPr lang="en-US" dirty="0"/>
                </a:p>
              </p:txBody>
            </p:sp>
          </p:grpSp>
          <p:sp>
            <p:nvSpPr>
              <p:cNvPr id="286" name="TextBox 285">
                <a:extLst>
                  <a:ext uri="{FF2B5EF4-FFF2-40B4-BE49-F238E27FC236}">
                    <a16:creationId xmlns:a16="http://schemas.microsoft.com/office/drawing/2014/main" id="{EB659F51-D7A1-E108-6858-E998B3681896}"/>
                  </a:ext>
                </a:extLst>
              </p:cNvPr>
              <p:cNvSpPr txBox="1"/>
              <p:nvPr/>
            </p:nvSpPr>
            <p:spPr>
              <a:xfrm>
                <a:off x="8946490" y="4369932"/>
                <a:ext cx="360996" cy="461665"/>
              </a:xfrm>
              <a:prstGeom prst="rect">
                <a:avLst/>
              </a:prstGeom>
              <a:noFill/>
            </p:spPr>
            <p:txBody>
              <a:bodyPr wrap="none" rtlCol="0">
                <a:spAutoFit/>
              </a:bodyPr>
              <a:lstStyle/>
              <a:p>
                <a:r>
                  <a:rPr lang="en-IN"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6</a:t>
                </a:r>
                <a:endPar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0" name="Graphic 2">
              <a:extLst>
                <a:ext uri="{FF2B5EF4-FFF2-40B4-BE49-F238E27FC236}">
                  <a16:creationId xmlns:a16="http://schemas.microsoft.com/office/drawing/2014/main" id="{2FA848DB-A7AF-A1E7-6608-0C0F87BE8252}"/>
                </a:ext>
              </a:extLst>
            </p:cNvPr>
            <p:cNvGrpSpPr/>
            <p:nvPr/>
          </p:nvGrpSpPr>
          <p:grpSpPr>
            <a:xfrm>
              <a:off x="10110909" y="5150557"/>
              <a:ext cx="165045" cy="454440"/>
              <a:chOff x="6983958" y="5267652"/>
              <a:chExt cx="165045" cy="454440"/>
            </a:xfrm>
            <a:solidFill>
              <a:srgbClr val="FDA623"/>
            </a:solidFill>
          </p:grpSpPr>
          <p:sp>
            <p:nvSpPr>
              <p:cNvPr id="301" name="Freeform: Shape 300">
                <a:extLst>
                  <a:ext uri="{FF2B5EF4-FFF2-40B4-BE49-F238E27FC236}">
                    <a16:creationId xmlns:a16="http://schemas.microsoft.com/office/drawing/2014/main" id="{646CDAC6-0C59-27BD-7C4B-42B55DC375E6}"/>
                  </a:ext>
                </a:extLst>
              </p:cNvPr>
              <p:cNvSpPr/>
              <p:nvPr/>
            </p:nvSpPr>
            <p:spPr>
              <a:xfrm>
                <a:off x="7023294" y="5267652"/>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3" y="0"/>
                      <a:pt x="82523" y="18430"/>
                      <a:pt x="82523" y="41261"/>
                    </a:cubicBezTo>
                    <a:lnTo>
                      <a:pt x="82523" y="344945"/>
                    </a:lnTo>
                    <a:cubicBezTo>
                      <a:pt x="82523" y="367777"/>
                      <a:pt x="64093" y="386207"/>
                      <a:pt x="41261" y="386207"/>
                    </a:cubicBezTo>
                    <a:close/>
                  </a:path>
                </a:pathLst>
              </a:custGeom>
              <a:grpFill/>
              <a:ln w="2750" cap="flat">
                <a:noFill/>
                <a:prstDash val="solid"/>
                <a:miter/>
              </a:ln>
            </p:spPr>
            <p:txBody>
              <a:bodyPr rtlCol="0" anchor="ctr"/>
              <a:lstStyle/>
              <a:p>
                <a:endParaRPr lang="en-US"/>
              </a:p>
            </p:txBody>
          </p:sp>
          <p:grpSp>
            <p:nvGrpSpPr>
              <p:cNvPr id="302" name="Graphic 2">
                <a:extLst>
                  <a:ext uri="{FF2B5EF4-FFF2-40B4-BE49-F238E27FC236}">
                    <a16:creationId xmlns:a16="http://schemas.microsoft.com/office/drawing/2014/main" id="{CA9780CA-EC64-C759-FAA6-88327654A34C}"/>
                  </a:ext>
                </a:extLst>
              </p:cNvPr>
              <p:cNvGrpSpPr/>
              <p:nvPr/>
            </p:nvGrpSpPr>
            <p:grpSpPr>
              <a:xfrm>
                <a:off x="6983958" y="5557047"/>
                <a:ext cx="165045" cy="165045"/>
                <a:chOff x="6983958" y="5557047"/>
                <a:chExt cx="165045" cy="165045"/>
              </a:xfrm>
              <a:grpFill/>
            </p:grpSpPr>
            <p:sp>
              <p:nvSpPr>
                <p:cNvPr id="303" name="Freeform: Shape 302">
                  <a:extLst>
                    <a:ext uri="{FF2B5EF4-FFF2-40B4-BE49-F238E27FC236}">
                      <a16:creationId xmlns:a16="http://schemas.microsoft.com/office/drawing/2014/main" id="{B4EFBA76-4B86-BA97-F6F8-D4A9CE4122AF}"/>
                    </a:ext>
                  </a:extLst>
                </p:cNvPr>
                <p:cNvSpPr/>
                <p:nvPr/>
              </p:nvSpPr>
              <p:spPr>
                <a:xfrm>
                  <a:off x="6983958" y="5557047"/>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6" y="165046"/>
                        <a:pt x="0" y="128099"/>
                        <a:pt x="0" y="82523"/>
                      </a:cubicBezTo>
                      <a:cubicBezTo>
                        <a:pt x="0" y="36947"/>
                        <a:pt x="36946"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1453EC7-1DF6-3E32-BD52-2719C584ADB1}"/>
                    </a:ext>
                  </a:extLst>
                </p:cNvPr>
                <p:cNvSpPr/>
                <p:nvPr/>
              </p:nvSpPr>
              <p:spPr>
                <a:xfrm>
                  <a:off x="7009816" y="5582904"/>
                  <a:ext cx="113331" cy="113331"/>
                </a:xfrm>
                <a:custGeom>
                  <a:avLst/>
                  <a:gdLst>
                    <a:gd name="connsiteX0" fmla="*/ 113331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1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1" y="56666"/>
                      </a:moveTo>
                      <a:cubicBezTo>
                        <a:pt x="113331" y="87961"/>
                        <a:pt x="87961" y="113331"/>
                        <a:pt x="56666" y="113331"/>
                      </a:cubicBezTo>
                      <a:cubicBezTo>
                        <a:pt x="25370" y="113331"/>
                        <a:pt x="0" y="87961"/>
                        <a:pt x="0" y="56666"/>
                      </a:cubicBezTo>
                      <a:cubicBezTo>
                        <a:pt x="0" y="25370"/>
                        <a:pt x="25370" y="0"/>
                        <a:pt x="56666" y="0"/>
                      </a:cubicBezTo>
                      <a:cubicBezTo>
                        <a:pt x="87961" y="0"/>
                        <a:pt x="113331" y="25370"/>
                        <a:pt x="113331" y="56666"/>
                      </a:cubicBezTo>
                      <a:close/>
                    </a:path>
                  </a:pathLst>
                </a:custGeom>
                <a:grpFill/>
                <a:ln w="2750" cap="flat">
                  <a:noFill/>
                  <a:prstDash val="solid"/>
                  <a:miter/>
                </a:ln>
              </p:spPr>
              <p:txBody>
                <a:bodyPr rtlCol="0" anchor="ctr"/>
                <a:lstStyle/>
                <a:p>
                  <a:endParaRPr lang="en-US"/>
                </a:p>
              </p:txBody>
            </p:sp>
          </p:grpSp>
        </p:grpSp>
        <p:grpSp>
          <p:nvGrpSpPr>
            <p:cNvPr id="305" name="Graphic 2">
              <a:extLst>
                <a:ext uri="{FF2B5EF4-FFF2-40B4-BE49-F238E27FC236}">
                  <a16:creationId xmlns:a16="http://schemas.microsoft.com/office/drawing/2014/main" id="{D0FBE9FE-A29B-9DA4-A104-B06C1005A0C8}"/>
                </a:ext>
              </a:extLst>
            </p:cNvPr>
            <p:cNvGrpSpPr/>
            <p:nvPr/>
          </p:nvGrpSpPr>
          <p:grpSpPr>
            <a:xfrm>
              <a:off x="12184982" y="3337546"/>
              <a:ext cx="165045" cy="454440"/>
              <a:chOff x="9058031" y="3454641"/>
              <a:chExt cx="165045" cy="454440"/>
            </a:xfrm>
            <a:solidFill>
              <a:srgbClr val="C63894"/>
            </a:solidFill>
          </p:grpSpPr>
          <p:sp>
            <p:nvSpPr>
              <p:cNvPr id="306" name="Freeform: Shape 305">
                <a:extLst>
                  <a:ext uri="{FF2B5EF4-FFF2-40B4-BE49-F238E27FC236}">
                    <a16:creationId xmlns:a16="http://schemas.microsoft.com/office/drawing/2014/main" id="{5483DE66-09FD-D80D-6B65-88B916D2B618}"/>
                  </a:ext>
                </a:extLst>
              </p:cNvPr>
              <p:cNvSpPr/>
              <p:nvPr/>
            </p:nvSpPr>
            <p:spPr>
              <a:xfrm>
                <a:off x="9102044" y="3522875"/>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2" y="0"/>
                      <a:pt x="82523" y="18430"/>
                      <a:pt x="82523" y="41261"/>
                    </a:cubicBezTo>
                    <a:lnTo>
                      <a:pt x="82523" y="344945"/>
                    </a:lnTo>
                    <a:cubicBezTo>
                      <a:pt x="82523" y="367777"/>
                      <a:pt x="64092" y="386207"/>
                      <a:pt x="41261" y="386207"/>
                    </a:cubicBezTo>
                    <a:close/>
                  </a:path>
                </a:pathLst>
              </a:custGeom>
              <a:grpFill/>
              <a:ln w="2750" cap="flat">
                <a:noFill/>
                <a:prstDash val="solid"/>
                <a:miter/>
              </a:ln>
            </p:spPr>
            <p:txBody>
              <a:bodyPr rtlCol="0" anchor="ctr"/>
              <a:lstStyle/>
              <a:p>
                <a:endParaRPr lang="en-US"/>
              </a:p>
            </p:txBody>
          </p:sp>
          <p:grpSp>
            <p:nvGrpSpPr>
              <p:cNvPr id="307" name="Graphic 2">
                <a:extLst>
                  <a:ext uri="{FF2B5EF4-FFF2-40B4-BE49-F238E27FC236}">
                    <a16:creationId xmlns:a16="http://schemas.microsoft.com/office/drawing/2014/main" id="{BC7CD9F1-1900-E431-BE5B-953A91A278FC}"/>
                  </a:ext>
                </a:extLst>
              </p:cNvPr>
              <p:cNvGrpSpPr/>
              <p:nvPr/>
            </p:nvGrpSpPr>
            <p:grpSpPr>
              <a:xfrm>
                <a:off x="9058031" y="3454641"/>
                <a:ext cx="165045" cy="165045"/>
                <a:chOff x="9058031" y="3454641"/>
                <a:chExt cx="165045" cy="165045"/>
              </a:xfrm>
              <a:grpFill/>
            </p:grpSpPr>
            <p:sp>
              <p:nvSpPr>
                <p:cNvPr id="308" name="Freeform: Shape 307">
                  <a:extLst>
                    <a:ext uri="{FF2B5EF4-FFF2-40B4-BE49-F238E27FC236}">
                      <a16:creationId xmlns:a16="http://schemas.microsoft.com/office/drawing/2014/main" id="{5E7A7E23-562E-F89E-CEBC-00A651B8766F}"/>
                    </a:ext>
                  </a:extLst>
                </p:cNvPr>
                <p:cNvSpPr/>
                <p:nvPr/>
              </p:nvSpPr>
              <p:spPr>
                <a:xfrm>
                  <a:off x="9058031" y="3454641"/>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7" y="165046"/>
                        <a:pt x="0" y="128099"/>
                        <a:pt x="0" y="82523"/>
                      </a:cubicBezTo>
                      <a:cubicBezTo>
                        <a:pt x="0" y="36947"/>
                        <a:pt x="36947" y="0"/>
                        <a:pt x="82523" y="0"/>
                      </a:cubicBezTo>
                      <a:cubicBezTo>
                        <a:pt x="128099" y="0"/>
                        <a:pt x="165046" y="36947"/>
                        <a:pt x="165046" y="82523"/>
                      </a:cubicBezTo>
                      <a:close/>
                    </a:path>
                  </a:pathLst>
                </a:custGeom>
                <a:grpFill/>
                <a:ln w="275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9A8F2539-051B-EB59-B0A8-3E8FD2064B5C}"/>
                    </a:ext>
                  </a:extLst>
                </p:cNvPr>
                <p:cNvSpPr/>
                <p:nvPr/>
              </p:nvSpPr>
              <p:spPr>
                <a:xfrm>
                  <a:off x="9083613" y="3480499"/>
                  <a:ext cx="113331" cy="113331"/>
                </a:xfrm>
                <a:custGeom>
                  <a:avLst/>
                  <a:gdLst>
                    <a:gd name="connsiteX0" fmla="*/ 113332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2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2" y="56666"/>
                      </a:moveTo>
                      <a:cubicBezTo>
                        <a:pt x="113332" y="88024"/>
                        <a:pt x="88024" y="113331"/>
                        <a:pt x="56666" y="113331"/>
                      </a:cubicBezTo>
                      <a:cubicBezTo>
                        <a:pt x="25308" y="113331"/>
                        <a:pt x="0" y="88024"/>
                        <a:pt x="0" y="56666"/>
                      </a:cubicBezTo>
                      <a:cubicBezTo>
                        <a:pt x="0" y="25307"/>
                        <a:pt x="25308" y="0"/>
                        <a:pt x="56666" y="0"/>
                      </a:cubicBezTo>
                      <a:cubicBezTo>
                        <a:pt x="88024" y="0"/>
                        <a:pt x="113332" y="25307"/>
                        <a:pt x="113332" y="56666"/>
                      </a:cubicBezTo>
                      <a:close/>
                    </a:path>
                  </a:pathLst>
                </a:custGeom>
                <a:grpFill/>
                <a:ln w="2750" cap="flat">
                  <a:noFill/>
                  <a:prstDash val="solid"/>
                  <a:miter/>
                </a:ln>
              </p:spPr>
              <p:txBody>
                <a:bodyPr rtlCol="0" anchor="ctr"/>
                <a:lstStyle/>
                <a:p>
                  <a:endParaRPr lang="en-US"/>
                </a:p>
              </p:txBody>
            </p:sp>
          </p:grpSp>
        </p:grpSp>
        <p:grpSp>
          <p:nvGrpSpPr>
            <p:cNvPr id="337" name="Graphic 2">
              <a:extLst>
                <a:ext uri="{FF2B5EF4-FFF2-40B4-BE49-F238E27FC236}">
                  <a16:creationId xmlns:a16="http://schemas.microsoft.com/office/drawing/2014/main" id="{A5A0C0B8-D03B-F0EB-3B25-7971BAADBCF0}"/>
                </a:ext>
              </a:extLst>
            </p:cNvPr>
            <p:cNvGrpSpPr/>
            <p:nvPr/>
          </p:nvGrpSpPr>
          <p:grpSpPr>
            <a:xfrm>
              <a:off x="12457920" y="3413445"/>
              <a:ext cx="1697769" cy="2108457"/>
              <a:chOff x="5176984" y="3531663"/>
              <a:chExt cx="1697769" cy="2108457"/>
            </a:xfrm>
            <a:solidFill>
              <a:srgbClr val="C63894"/>
            </a:solidFill>
          </p:grpSpPr>
          <p:sp>
            <p:nvSpPr>
              <p:cNvPr id="338" name="Freeform: Shape 337">
                <a:extLst>
                  <a:ext uri="{FF2B5EF4-FFF2-40B4-BE49-F238E27FC236}">
                    <a16:creationId xmlns:a16="http://schemas.microsoft.com/office/drawing/2014/main" id="{BDBE025F-48CD-CDC8-27E4-7E64D3DF787F}"/>
                  </a:ext>
                </a:extLst>
              </p:cNvPr>
              <p:cNvSpPr/>
              <p:nvPr/>
            </p:nvSpPr>
            <p:spPr>
              <a:xfrm>
                <a:off x="5176984" y="3531663"/>
                <a:ext cx="840632" cy="830179"/>
              </a:xfrm>
              <a:custGeom>
                <a:avLst/>
                <a:gdLst>
                  <a:gd name="connsiteX0" fmla="*/ 813675 w 840632"/>
                  <a:gd name="connsiteY0" fmla="*/ 830179 h 830179"/>
                  <a:gd name="connsiteX1" fmla="*/ 810649 w 840632"/>
                  <a:gd name="connsiteY1" fmla="*/ 816701 h 830179"/>
                  <a:gd name="connsiteX2" fmla="*/ 791119 w 840632"/>
                  <a:gd name="connsiteY2" fmla="*/ 740229 h 830179"/>
                  <a:gd name="connsiteX3" fmla="*/ 787268 w 840632"/>
                  <a:gd name="connsiteY3" fmla="*/ 727026 h 830179"/>
                  <a:gd name="connsiteX4" fmla="*/ 813675 w 840632"/>
                  <a:gd name="connsiteY4" fmla="*/ 719049 h 830179"/>
                  <a:gd name="connsiteX5" fmla="*/ 817526 w 840632"/>
                  <a:gd name="connsiteY5" fmla="*/ 732252 h 830179"/>
                  <a:gd name="connsiteX6" fmla="*/ 837606 w 840632"/>
                  <a:gd name="connsiteY6" fmla="*/ 810924 h 830179"/>
                  <a:gd name="connsiteX7" fmla="*/ 840633 w 840632"/>
                  <a:gd name="connsiteY7" fmla="*/ 824403 h 830179"/>
                  <a:gd name="connsiteX8" fmla="*/ 813675 w 840632"/>
                  <a:gd name="connsiteY8" fmla="*/ 830179 h 830179"/>
                  <a:gd name="connsiteX9" fmla="*/ 760860 w 840632"/>
                  <a:gd name="connsiteY9" fmla="*/ 653856 h 830179"/>
                  <a:gd name="connsiteX10" fmla="*/ 755634 w 840632"/>
                  <a:gd name="connsiteY10" fmla="*/ 641202 h 830179"/>
                  <a:gd name="connsiteX11" fmla="*/ 722625 w 840632"/>
                  <a:gd name="connsiteY11" fmla="*/ 569407 h 830179"/>
                  <a:gd name="connsiteX12" fmla="*/ 716298 w 840632"/>
                  <a:gd name="connsiteY12" fmla="*/ 557029 h 830179"/>
                  <a:gd name="connsiteX13" fmla="*/ 740780 w 840632"/>
                  <a:gd name="connsiteY13" fmla="*/ 544650 h 830179"/>
                  <a:gd name="connsiteX14" fmla="*/ 747107 w 840632"/>
                  <a:gd name="connsiteY14" fmla="*/ 557029 h 830179"/>
                  <a:gd name="connsiteX15" fmla="*/ 781216 w 840632"/>
                  <a:gd name="connsiteY15" fmla="*/ 630749 h 830179"/>
                  <a:gd name="connsiteX16" fmla="*/ 786442 w 840632"/>
                  <a:gd name="connsiteY16" fmla="*/ 643403 h 830179"/>
                  <a:gd name="connsiteX17" fmla="*/ 760860 w 840632"/>
                  <a:gd name="connsiteY17" fmla="*/ 653856 h 830179"/>
                  <a:gd name="connsiteX18" fmla="*/ 677512 w 840632"/>
                  <a:gd name="connsiteY18" fmla="*/ 489910 h 830179"/>
                  <a:gd name="connsiteX19" fmla="*/ 670085 w 840632"/>
                  <a:gd name="connsiteY19" fmla="*/ 478357 h 830179"/>
                  <a:gd name="connsiteX20" fmla="*/ 624698 w 840632"/>
                  <a:gd name="connsiteY20" fmla="*/ 413714 h 830179"/>
                  <a:gd name="connsiteX21" fmla="*/ 616446 w 840632"/>
                  <a:gd name="connsiteY21" fmla="*/ 402711 h 830179"/>
                  <a:gd name="connsiteX22" fmla="*/ 638452 w 840632"/>
                  <a:gd name="connsiteY22" fmla="*/ 385932 h 830179"/>
                  <a:gd name="connsiteX23" fmla="*/ 646704 w 840632"/>
                  <a:gd name="connsiteY23" fmla="*/ 396935 h 830179"/>
                  <a:gd name="connsiteX24" fmla="*/ 693467 w 840632"/>
                  <a:gd name="connsiteY24" fmla="*/ 463228 h 830179"/>
                  <a:gd name="connsiteX25" fmla="*/ 700894 w 840632"/>
                  <a:gd name="connsiteY25" fmla="*/ 474781 h 830179"/>
                  <a:gd name="connsiteX26" fmla="*/ 677512 w 840632"/>
                  <a:gd name="connsiteY26" fmla="*/ 489910 h 830179"/>
                  <a:gd name="connsiteX27" fmla="*/ 566107 w 840632"/>
                  <a:gd name="connsiteY27" fmla="*/ 343295 h 830179"/>
                  <a:gd name="connsiteX28" fmla="*/ 556754 w 840632"/>
                  <a:gd name="connsiteY28" fmla="*/ 333392 h 830179"/>
                  <a:gd name="connsiteX29" fmla="*/ 500638 w 840632"/>
                  <a:gd name="connsiteY29" fmla="*/ 277827 h 830179"/>
                  <a:gd name="connsiteX30" fmla="*/ 490461 w 840632"/>
                  <a:gd name="connsiteY30" fmla="*/ 268474 h 830179"/>
                  <a:gd name="connsiteX31" fmla="*/ 508891 w 840632"/>
                  <a:gd name="connsiteY31" fmla="*/ 248119 h 830179"/>
                  <a:gd name="connsiteX32" fmla="*/ 519069 w 840632"/>
                  <a:gd name="connsiteY32" fmla="*/ 257471 h 830179"/>
                  <a:gd name="connsiteX33" fmla="*/ 576835 w 840632"/>
                  <a:gd name="connsiteY33" fmla="*/ 314412 h 830179"/>
                  <a:gd name="connsiteX34" fmla="*/ 586187 w 840632"/>
                  <a:gd name="connsiteY34" fmla="*/ 324315 h 830179"/>
                  <a:gd name="connsiteX35" fmla="*/ 566107 w 840632"/>
                  <a:gd name="connsiteY35" fmla="*/ 343295 h 830179"/>
                  <a:gd name="connsiteX36" fmla="*/ 430219 w 840632"/>
                  <a:gd name="connsiteY36" fmla="*/ 218960 h 830179"/>
                  <a:gd name="connsiteX37" fmla="*/ 419216 w 840632"/>
                  <a:gd name="connsiteY37" fmla="*/ 210708 h 830179"/>
                  <a:gd name="connsiteX38" fmla="*/ 354023 w 840632"/>
                  <a:gd name="connsiteY38" fmla="*/ 166146 h 830179"/>
                  <a:gd name="connsiteX39" fmla="*/ 342470 w 840632"/>
                  <a:gd name="connsiteY39" fmla="*/ 158719 h 830179"/>
                  <a:gd name="connsiteX40" fmla="*/ 357049 w 840632"/>
                  <a:gd name="connsiteY40" fmla="*/ 135337 h 830179"/>
                  <a:gd name="connsiteX41" fmla="*/ 368602 w 840632"/>
                  <a:gd name="connsiteY41" fmla="*/ 142764 h 830179"/>
                  <a:gd name="connsiteX42" fmla="*/ 435445 w 840632"/>
                  <a:gd name="connsiteY42" fmla="*/ 188702 h 830179"/>
                  <a:gd name="connsiteX43" fmla="*/ 446448 w 840632"/>
                  <a:gd name="connsiteY43" fmla="*/ 196954 h 830179"/>
                  <a:gd name="connsiteX44" fmla="*/ 430219 w 840632"/>
                  <a:gd name="connsiteY44" fmla="*/ 218960 h 830179"/>
                  <a:gd name="connsiteX45" fmla="*/ 274251 w 840632"/>
                  <a:gd name="connsiteY45" fmla="*/ 120758 h 830179"/>
                  <a:gd name="connsiteX46" fmla="*/ 261873 w 840632"/>
                  <a:gd name="connsiteY46" fmla="*/ 114707 h 830179"/>
                  <a:gd name="connsiteX47" fmla="*/ 189802 w 840632"/>
                  <a:gd name="connsiteY47" fmla="*/ 82523 h 830179"/>
                  <a:gd name="connsiteX48" fmla="*/ 177149 w 840632"/>
                  <a:gd name="connsiteY48" fmla="*/ 77296 h 830179"/>
                  <a:gd name="connsiteX49" fmla="*/ 187327 w 840632"/>
                  <a:gd name="connsiteY49" fmla="*/ 51714 h 830179"/>
                  <a:gd name="connsiteX50" fmla="*/ 199980 w 840632"/>
                  <a:gd name="connsiteY50" fmla="*/ 56941 h 830179"/>
                  <a:gd name="connsiteX51" fmla="*/ 273976 w 840632"/>
                  <a:gd name="connsiteY51" fmla="*/ 89950 h 830179"/>
                  <a:gd name="connsiteX52" fmla="*/ 286354 w 840632"/>
                  <a:gd name="connsiteY52" fmla="*/ 96001 h 830179"/>
                  <a:gd name="connsiteX53" fmla="*/ 274251 w 840632"/>
                  <a:gd name="connsiteY53" fmla="*/ 120758 h 830179"/>
                  <a:gd name="connsiteX54" fmla="*/ 103429 w 840632"/>
                  <a:gd name="connsiteY54" fmla="*/ 52264 h 830179"/>
                  <a:gd name="connsiteX55" fmla="*/ 90225 w 840632"/>
                  <a:gd name="connsiteY55" fmla="*/ 48413 h 830179"/>
                  <a:gd name="connsiteX56" fmla="*/ 13479 w 840632"/>
                  <a:gd name="connsiteY56" fmla="*/ 29708 h 830179"/>
                  <a:gd name="connsiteX57" fmla="*/ 0 w 840632"/>
                  <a:gd name="connsiteY57" fmla="*/ 26957 h 830179"/>
                  <a:gd name="connsiteX58" fmla="*/ 5502 w 840632"/>
                  <a:gd name="connsiteY58" fmla="*/ 0 h 830179"/>
                  <a:gd name="connsiteX59" fmla="*/ 18980 w 840632"/>
                  <a:gd name="connsiteY59" fmla="*/ 2751 h 830179"/>
                  <a:gd name="connsiteX60" fmla="*/ 97927 w 840632"/>
                  <a:gd name="connsiteY60" fmla="*/ 22006 h 830179"/>
                  <a:gd name="connsiteX61" fmla="*/ 111131 w 840632"/>
                  <a:gd name="connsiteY61" fmla="*/ 25857 h 830179"/>
                  <a:gd name="connsiteX62" fmla="*/ 103429 w 840632"/>
                  <a:gd name="connsiteY62" fmla="*/ 52264 h 83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40632" h="830179">
                    <a:moveTo>
                      <a:pt x="813675" y="830179"/>
                    </a:moveTo>
                    <a:lnTo>
                      <a:pt x="810649" y="816701"/>
                    </a:lnTo>
                    <a:cubicBezTo>
                      <a:pt x="805148" y="791118"/>
                      <a:pt x="798546" y="765261"/>
                      <a:pt x="791119" y="740229"/>
                    </a:cubicBezTo>
                    <a:lnTo>
                      <a:pt x="787268" y="727026"/>
                    </a:lnTo>
                    <a:lnTo>
                      <a:pt x="813675" y="719049"/>
                    </a:lnTo>
                    <a:lnTo>
                      <a:pt x="817526" y="732252"/>
                    </a:lnTo>
                    <a:cubicBezTo>
                      <a:pt x="825228" y="758109"/>
                      <a:pt x="832105" y="784517"/>
                      <a:pt x="837606" y="810924"/>
                    </a:cubicBezTo>
                    <a:lnTo>
                      <a:pt x="840633" y="824403"/>
                    </a:lnTo>
                    <a:lnTo>
                      <a:pt x="813675" y="830179"/>
                    </a:lnTo>
                    <a:close/>
                    <a:moveTo>
                      <a:pt x="760860" y="653856"/>
                    </a:moveTo>
                    <a:lnTo>
                      <a:pt x="755634" y="641202"/>
                    </a:lnTo>
                    <a:cubicBezTo>
                      <a:pt x="745456" y="616995"/>
                      <a:pt x="734453" y="592789"/>
                      <a:pt x="722625" y="569407"/>
                    </a:cubicBezTo>
                    <a:lnTo>
                      <a:pt x="716298" y="557029"/>
                    </a:lnTo>
                    <a:lnTo>
                      <a:pt x="740780" y="544650"/>
                    </a:lnTo>
                    <a:lnTo>
                      <a:pt x="747107" y="557029"/>
                    </a:lnTo>
                    <a:cubicBezTo>
                      <a:pt x="759210" y="580960"/>
                      <a:pt x="770763" y="605717"/>
                      <a:pt x="781216" y="630749"/>
                    </a:cubicBezTo>
                    <a:lnTo>
                      <a:pt x="786442" y="643403"/>
                    </a:lnTo>
                    <a:lnTo>
                      <a:pt x="760860" y="653856"/>
                    </a:lnTo>
                    <a:close/>
                    <a:moveTo>
                      <a:pt x="677512" y="489910"/>
                    </a:moveTo>
                    <a:lnTo>
                      <a:pt x="670085" y="478357"/>
                    </a:lnTo>
                    <a:cubicBezTo>
                      <a:pt x="655781" y="456351"/>
                      <a:pt x="640652" y="434620"/>
                      <a:pt x="624698" y="413714"/>
                    </a:cubicBezTo>
                    <a:lnTo>
                      <a:pt x="616446" y="402711"/>
                    </a:lnTo>
                    <a:lnTo>
                      <a:pt x="638452" y="385932"/>
                    </a:lnTo>
                    <a:lnTo>
                      <a:pt x="646704" y="396935"/>
                    </a:lnTo>
                    <a:cubicBezTo>
                      <a:pt x="662933" y="418391"/>
                      <a:pt x="678613" y="440672"/>
                      <a:pt x="693467" y="463228"/>
                    </a:cubicBezTo>
                    <a:lnTo>
                      <a:pt x="700894" y="474781"/>
                    </a:lnTo>
                    <a:lnTo>
                      <a:pt x="677512" y="489910"/>
                    </a:lnTo>
                    <a:close/>
                    <a:moveTo>
                      <a:pt x="566107" y="343295"/>
                    </a:moveTo>
                    <a:lnTo>
                      <a:pt x="556754" y="333392"/>
                    </a:lnTo>
                    <a:cubicBezTo>
                      <a:pt x="538874" y="314137"/>
                      <a:pt x="519894" y="295707"/>
                      <a:pt x="500638" y="277827"/>
                    </a:cubicBezTo>
                    <a:lnTo>
                      <a:pt x="490461" y="268474"/>
                    </a:lnTo>
                    <a:lnTo>
                      <a:pt x="508891" y="248119"/>
                    </a:lnTo>
                    <a:lnTo>
                      <a:pt x="519069" y="257471"/>
                    </a:lnTo>
                    <a:cubicBezTo>
                      <a:pt x="538874" y="275626"/>
                      <a:pt x="558404" y="294881"/>
                      <a:pt x="576835" y="314412"/>
                    </a:cubicBezTo>
                    <a:lnTo>
                      <a:pt x="586187" y="324315"/>
                    </a:lnTo>
                    <a:lnTo>
                      <a:pt x="566107" y="343295"/>
                    </a:lnTo>
                    <a:close/>
                    <a:moveTo>
                      <a:pt x="430219" y="218960"/>
                    </a:moveTo>
                    <a:lnTo>
                      <a:pt x="419216" y="210708"/>
                    </a:lnTo>
                    <a:cubicBezTo>
                      <a:pt x="398035" y="195029"/>
                      <a:pt x="376304" y="180175"/>
                      <a:pt x="354023" y="166146"/>
                    </a:cubicBezTo>
                    <a:lnTo>
                      <a:pt x="342470" y="158719"/>
                    </a:lnTo>
                    <a:lnTo>
                      <a:pt x="357049" y="135337"/>
                    </a:lnTo>
                    <a:lnTo>
                      <a:pt x="368602" y="142764"/>
                    </a:lnTo>
                    <a:cubicBezTo>
                      <a:pt x="391433" y="157068"/>
                      <a:pt x="413989" y="172473"/>
                      <a:pt x="435445" y="188702"/>
                    </a:cubicBezTo>
                    <a:lnTo>
                      <a:pt x="446448" y="196954"/>
                    </a:lnTo>
                    <a:lnTo>
                      <a:pt x="430219" y="218960"/>
                    </a:lnTo>
                    <a:close/>
                    <a:moveTo>
                      <a:pt x="274251" y="120758"/>
                    </a:moveTo>
                    <a:lnTo>
                      <a:pt x="261873" y="114707"/>
                    </a:lnTo>
                    <a:cubicBezTo>
                      <a:pt x="238216" y="103153"/>
                      <a:pt x="214009" y="92150"/>
                      <a:pt x="189802" y="82523"/>
                    </a:cubicBezTo>
                    <a:lnTo>
                      <a:pt x="177149" y="77296"/>
                    </a:lnTo>
                    <a:lnTo>
                      <a:pt x="187327" y="51714"/>
                    </a:lnTo>
                    <a:lnTo>
                      <a:pt x="199980" y="56941"/>
                    </a:lnTo>
                    <a:cubicBezTo>
                      <a:pt x="225012" y="66843"/>
                      <a:pt x="249769" y="78122"/>
                      <a:pt x="273976" y="89950"/>
                    </a:cubicBezTo>
                    <a:lnTo>
                      <a:pt x="286354" y="96001"/>
                    </a:lnTo>
                    <a:lnTo>
                      <a:pt x="274251" y="120758"/>
                    </a:lnTo>
                    <a:close/>
                    <a:moveTo>
                      <a:pt x="103429" y="52264"/>
                    </a:moveTo>
                    <a:lnTo>
                      <a:pt x="90225" y="48413"/>
                    </a:lnTo>
                    <a:cubicBezTo>
                      <a:pt x="64918" y="41261"/>
                      <a:pt x="39061" y="34935"/>
                      <a:pt x="13479" y="29708"/>
                    </a:cubicBezTo>
                    <a:lnTo>
                      <a:pt x="0" y="26957"/>
                    </a:lnTo>
                    <a:lnTo>
                      <a:pt x="5502" y="0"/>
                    </a:lnTo>
                    <a:lnTo>
                      <a:pt x="18980" y="2751"/>
                    </a:lnTo>
                    <a:cubicBezTo>
                      <a:pt x="45388" y="7977"/>
                      <a:pt x="71795" y="14579"/>
                      <a:pt x="97927" y="22006"/>
                    </a:cubicBezTo>
                    <a:lnTo>
                      <a:pt x="111131" y="25857"/>
                    </a:lnTo>
                    <a:lnTo>
                      <a:pt x="103429" y="52264"/>
                    </a:lnTo>
                    <a:close/>
                  </a:path>
                </a:pathLst>
              </a:custGeom>
              <a:grpFill/>
              <a:ln w="275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2B545C9-9712-EFD6-1EE9-B891D39F7AC9}"/>
                  </a:ext>
                </a:extLst>
              </p:cNvPr>
              <p:cNvSpPr/>
              <p:nvPr/>
            </p:nvSpPr>
            <p:spPr>
              <a:xfrm>
                <a:off x="6017617" y="4769504"/>
                <a:ext cx="857136" cy="870615"/>
              </a:xfrm>
              <a:custGeom>
                <a:avLst/>
                <a:gdLst>
                  <a:gd name="connsiteX0" fmla="*/ 851910 w 857136"/>
                  <a:gd name="connsiteY0" fmla="*/ 870615 h 870615"/>
                  <a:gd name="connsiteX1" fmla="*/ 838431 w 857136"/>
                  <a:gd name="connsiteY1" fmla="*/ 868140 h 870615"/>
                  <a:gd name="connsiteX2" fmla="*/ 756184 w 857136"/>
                  <a:gd name="connsiteY2" fmla="*/ 848885 h 870615"/>
                  <a:gd name="connsiteX3" fmla="*/ 742980 w 857136"/>
                  <a:gd name="connsiteY3" fmla="*/ 845308 h 870615"/>
                  <a:gd name="connsiteX4" fmla="*/ 750407 w 857136"/>
                  <a:gd name="connsiteY4" fmla="*/ 818901 h 870615"/>
                  <a:gd name="connsiteX5" fmla="*/ 763611 w 857136"/>
                  <a:gd name="connsiteY5" fmla="*/ 822477 h 870615"/>
                  <a:gd name="connsiteX6" fmla="*/ 843658 w 857136"/>
                  <a:gd name="connsiteY6" fmla="*/ 841182 h 870615"/>
                  <a:gd name="connsiteX7" fmla="*/ 857137 w 857136"/>
                  <a:gd name="connsiteY7" fmla="*/ 843658 h 870615"/>
                  <a:gd name="connsiteX8" fmla="*/ 851910 w 857136"/>
                  <a:gd name="connsiteY8" fmla="*/ 870615 h 870615"/>
                  <a:gd name="connsiteX9" fmla="*/ 662108 w 857136"/>
                  <a:gd name="connsiteY9" fmla="*/ 817526 h 870615"/>
                  <a:gd name="connsiteX10" fmla="*/ 649454 w 857136"/>
                  <a:gd name="connsiteY10" fmla="*/ 812299 h 870615"/>
                  <a:gd name="connsiteX11" fmla="*/ 572433 w 857136"/>
                  <a:gd name="connsiteY11" fmla="*/ 777915 h 870615"/>
                  <a:gd name="connsiteX12" fmla="*/ 560055 w 857136"/>
                  <a:gd name="connsiteY12" fmla="*/ 771863 h 870615"/>
                  <a:gd name="connsiteX13" fmla="*/ 572158 w 857136"/>
                  <a:gd name="connsiteY13" fmla="*/ 747106 h 870615"/>
                  <a:gd name="connsiteX14" fmla="*/ 584537 w 857136"/>
                  <a:gd name="connsiteY14" fmla="*/ 753158 h 870615"/>
                  <a:gd name="connsiteX15" fmla="*/ 659632 w 857136"/>
                  <a:gd name="connsiteY15" fmla="*/ 786717 h 870615"/>
                  <a:gd name="connsiteX16" fmla="*/ 672285 w 857136"/>
                  <a:gd name="connsiteY16" fmla="*/ 791944 h 870615"/>
                  <a:gd name="connsiteX17" fmla="*/ 662108 w 857136"/>
                  <a:gd name="connsiteY17" fmla="*/ 817526 h 870615"/>
                  <a:gd name="connsiteX18" fmla="*/ 485784 w 857136"/>
                  <a:gd name="connsiteY18" fmla="*/ 730327 h 870615"/>
                  <a:gd name="connsiteX19" fmla="*/ 474231 w 857136"/>
                  <a:gd name="connsiteY19" fmla="*/ 722900 h 870615"/>
                  <a:gd name="connsiteX20" fmla="*/ 404912 w 857136"/>
                  <a:gd name="connsiteY20" fmla="*/ 674761 h 870615"/>
                  <a:gd name="connsiteX21" fmla="*/ 393909 w 857136"/>
                  <a:gd name="connsiteY21" fmla="*/ 666509 h 870615"/>
                  <a:gd name="connsiteX22" fmla="*/ 410413 w 857136"/>
                  <a:gd name="connsiteY22" fmla="*/ 644503 h 870615"/>
                  <a:gd name="connsiteX23" fmla="*/ 421416 w 857136"/>
                  <a:gd name="connsiteY23" fmla="*/ 652755 h 870615"/>
                  <a:gd name="connsiteX24" fmla="*/ 489085 w 857136"/>
                  <a:gd name="connsiteY24" fmla="*/ 699793 h 870615"/>
                  <a:gd name="connsiteX25" fmla="*/ 500638 w 857136"/>
                  <a:gd name="connsiteY25" fmla="*/ 707220 h 870615"/>
                  <a:gd name="connsiteX26" fmla="*/ 485784 w 857136"/>
                  <a:gd name="connsiteY26" fmla="*/ 730327 h 870615"/>
                  <a:gd name="connsiteX27" fmla="*/ 328716 w 857136"/>
                  <a:gd name="connsiteY27" fmla="*/ 611494 h 870615"/>
                  <a:gd name="connsiteX28" fmla="*/ 318813 w 857136"/>
                  <a:gd name="connsiteY28" fmla="*/ 602141 h 870615"/>
                  <a:gd name="connsiteX29" fmla="*/ 259671 w 857136"/>
                  <a:gd name="connsiteY29" fmla="*/ 541900 h 870615"/>
                  <a:gd name="connsiteX30" fmla="*/ 250319 w 857136"/>
                  <a:gd name="connsiteY30" fmla="*/ 531722 h 870615"/>
                  <a:gd name="connsiteX31" fmla="*/ 270675 w 857136"/>
                  <a:gd name="connsiteY31" fmla="*/ 513292 h 870615"/>
                  <a:gd name="connsiteX32" fmla="*/ 280027 w 857136"/>
                  <a:gd name="connsiteY32" fmla="*/ 523470 h 870615"/>
                  <a:gd name="connsiteX33" fmla="*/ 337793 w 857136"/>
                  <a:gd name="connsiteY33" fmla="*/ 582061 h 870615"/>
                  <a:gd name="connsiteX34" fmla="*/ 347696 w 857136"/>
                  <a:gd name="connsiteY34" fmla="*/ 591413 h 870615"/>
                  <a:gd name="connsiteX35" fmla="*/ 328716 w 857136"/>
                  <a:gd name="connsiteY35" fmla="*/ 611494 h 870615"/>
                  <a:gd name="connsiteX36" fmla="*/ 196404 w 857136"/>
                  <a:gd name="connsiteY36" fmla="*/ 465704 h 870615"/>
                  <a:gd name="connsiteX37" fmla="*/ 188427 w 857136"/>
                  <a:gd name="connsiteY37" fmla="*/ 454701 h 870615"/>
                  <a:gd name="connsiteX38" fmla="*/ 141389 w 857136"/>
                  <a:gd name="connsiteY38" fmla="*/ 384556 h 870615"/>
                  <a:gd name="connsiteX39" fmla="*/ 134237 w 857136"/>
                  <a:gd name="connsiteY39" fmla="*/ 372728 h 870615"/>
                  <a:gd name="connsiteX40" fmla="*/ 157618 w 857136"/>
                  <a:gd name="connsiteY40" fmla="*/ 358424 h 870615"/>
                  <a:gd name="connsiteX41" fmla="*/ 164770 w 857136"/>
                  <a:gd name="connsiteY41" fmla="*/ 370252 h 870615"/>
                  <a:gd name="connsiteX42" fmla="*/ 210708 w 857136"/>
                  <a:gd name="connsiteY42" fmla="*/ 438471 h 870615"/>
                  <a:gd name="connsiteX43" fmla="*/ 218685 w 857136"/>
                  <a:gd name="connsiteY43" fmla="*/ 449474 h 870615"/>
                  <a:gd name="connsiteX44" fmla="*/ 196404 w 857136"/>
                  <a:gd name="connsiteY44" fmla="*/ 465704 h 870615"/>
                  <a:gd name="connsiteX45" fmla="*/ 93526 w 857136"/>
                  <a:gd name="connsiteY45" fmla="*/ 297907 h 870615"/>
                  <a:gd name="connsiteX46" fmla="*/ 87749 w 857136"/>
                  <a:gd name="connsiteY46" fmla="*/ 285529 h 870615"/>
                  <a:gd name="connsiteX47" fmla="*/ 54740 w 857136"/>
                  <a:gd name="connsiteY47" fmla="*/ 207958 h 870615"/>
                  <a:gd name="connsiteX48" fmla="*/ 49789 w 857136"/>
                  <a:gd name="connsiteY48" fmla="*/ 195029 h 870615"/>
                  <a:gd name="connsiteX49" fmla="*/ 75646 w 857136"/>
                  <a:gd name="connsiteY49" fmla="*/ 185401 h 870615"/>
                  <a:gd name="connsiteX50" fmla="*/ 80597 w 857136"/>
                  <a:gd name="connsiteY50" fmla="*/ 198330 h 870615"/>
                  <a:gd name="connsiteX51" fmla="*/ 112781 w 857136"/>
                  <a:gd name="connsiteY51" fmla="*/ 273976 h 870615"/>
                  <a:gd name="connsiteX52" fmla="*/ 118558 w 857136"/>
                  <a:gd name="connsiteY52" fmla="*/ 286354 h 870615"/>
                  <a:gd name="connsiteX53" fmla="*/ 93526 w 857136"/>
                  <a:gd name="connsiteY53" fmla="*/ 297907 h 870615"/>
                  <a:gd name="connsiteX54" fmla="*/ 23931 w 857136"/>
                  <a:gd name="connsiteY54" fmla="*/ 113882 h 870615"/>
                  <a:gd name="connsiteX55" fmla="*/ 20355 w 857136"/>
                  <a:gd name="connsiteY55" fmla="*/ 100678 h 870615"/>
                  <a:gd name="connsiteX56" fmla="*/ 2475 w 857136"/>
                  <a:gd name="connsiteY56" fmla="*/ 18155 h 870615"/>
                  <a:gd name="connsiteX57" fmla="*/ 0 w 857136"/>
                  <a:gd name="connsiteY57" fmla="*/ 4676 h 870615"/>
                  <a:gd name="connsiteX58" fmla="*/ 26957 w 857136"/>
                  <a:gd name="connsiteY58" fmla="*/ 0 h 870615"/>
                  <a:gd name="connsiteX59" fmla="*/ 29433 w 857136"/>
                  <a:gd name="connsiteY59" fmla="*/ 13479 h 870615"/>
                  <a:gd name="connsiteX60" fmla="*/ 47038 w 857136"/>
                  <a:gd name="connsiteY60" fmla="*/ 93801 h 870615"/>
                  <a:gd name="connsiteX61" fmla="*/ 50614 w 857136"/>
                  <a:gd name="connsiteY61" fmla="*/ 107005 h 870615"/>
                  <a:gd name="connsiteX62" fmla="*/ 23931 w 857136"/>
                  <a:gd name="connsiteY62" fmla="*/ 113882 h 8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136" h="870615">
                    <a:moveTo>
                      <a:pt x="851910" y="870615"/>
                    </a:moveTo>
                    <a:lnTo>
                      <a:pt x="838431" y="868140"/>
                    </a:lnTo>
                    <a:cubicBezTo>
                      <a:pt x="810924" y="862913"/>
                      <a:pt x="783141" y="856311"/>
                      <a:pt x="756184" y="848885"/>
                    </a:cubicBezTo>
                    <a:lnTo>
                      <a:pt x="742980" y="845308"/>
                    </a:lnTo>
                    <a:lnTo>
                      <a:pt x="750407" y="818901"/>
                    </a:lnTo>
                    <a:lnTo>
                      <a:pt x="763611" y="822477"/>
                    </a:lnTo>
                    <a:cubicBezTo>
                      <a:pt x="790018" y="829904"/>
                      <a:pt x="816976" y="836231"/>
                      <a:pt x="843658" y="841182"/>
                    </a:cubicBezTo>
                    <a:lnTo>
                      <a:pt x="857137" y="843658"/>
                    </a:lnTo>
                    <a:lnTo>
                      <a:pt x="851910" y="870615"/>
                    </a:lnTo>
                    <a:close/>
                    <a:moveTo>
                      <a:pt x="662108" y="817526"/>
                    </a:moveTo>
                    <a:lnTo>
                      <a:pt x="649454" y="812299"/>
                    </a:lnTo>
                    <a:cubicBezTo>
                      <a:pt x="623322" y="801846"/>
                      <a:pt x="597465" y="790293"/>
                      <a:pt x="572433" y="777915"/>
                    </a:cubicBezTo>
                    <a:lnTo>
                      <a:pt x="560055" y="771863"/>
                    </a:lnTo>
                    <a:lnTo>
                      <a:pt x="572158" y="747106"/>
                    </a:lnTo>
                    <a:lnTo>
                      <a:pt x="584537" y="753158"/>
                    </a:lnTo>
                    <a:cubicBezTo>
                      <a:pt x="609018" y="765261"/>
                      <a:pt x="634325" y="776539"/>
                      <a:pt x="659632" y="786717"/>
                    </a:cubicBezTo>
                    <a:lnTo>
                      <a:pt x="672285" y="791944"/>
                    </a:lnTo>
                    <a:lnTo>
                      <a:pt x="662108" y="817526"/>
                    </a:lnTo>
                    <a:close/>
                    <a:moveTo>
                      <a:pt x="485784" y="730327"/>
                    </a:moveTo>
                    <a:lnTo>
                      <a:pt x="474231" y="722900"/>
                    </a:lnTo>
                    <a:cubicBezTo>
                      <a:pt x="450574" y="707770"/>
                      <a:pt x="427193" y="691541"/>
                      <a:pt x="404912" y="674761"/>
                    </a:cubicBezTo>
                    <a:lnTo>
                      <a:pt x="393909" y="666509"/>
                    </a:lnTo>
                    <a:lnTo>
                      <a:pt x="410413" y="644503"/>
                    </a:lnTo>
                    <a:lnTo>
                      <a:pt x="421416" y="652755"/>
                    </a:lnTo>
                    <a:cubicBezTo>
                      <a:pt x="443147" y="669260"/>
                      <a:pt x="465978" y="684939"/>
                      <a:pt x="489085" y="699793"/>
                    </a:cubicBezTo>
                    <a:lnTo>
                      <a:pt x="500638" y="707220"/>
                    </a:lnTo>
                    <a:lnTo>
                      <a:pt x="485784" y="730327"/>
                    </a:lnTo>
                    <a:close/>
                    <a:moveTo>
                      <a:pt x="328716" y="611494"/>
                    </a:moveTo>
                    <a:lnTo>
                      <a:pt x="318813" y="602141"/>
                    </a:lnTo>
                    <a:cubicBezTo>
                      <a:pt x="298457" y="582886"/>
                      <a:pt x="278377" y="562806"/>
                      <a:pt x="259671" y="541900"/>
                    </a:cubicBezTo>
                    <a:lnTo>
                      <a:pt x="250319" y="531722"/>
                    </a:lnTo>
                    <a:lnTo>
                      <a:pt x="270675" y="513292"/>
                    </a:lnTo>
                    <a:lnTo>
                      <a:pt x="280027" y="523470"/>
                    </a:lnTo>
                    <a:cubicBezTo>
                      <a:pt x="298457" y="543550"/>
                      <a:pt x="317713" y="563356"/>
                      <a:pt x="337793" y="582061"/>
                    </a:cubicBezTo>
                    <a:lnTo>
                      <a:pt x="347696" y="591413"/>
                    </a:lnTo>
                    <a:lnTo>
                      <a:pt x="328716" y="611494"/>
                    </a:lnTo>
                    <a:close/>
                    <a:moveTo>
                      <a:pt x="196404" y="465704"/>
                    </a:moveTo>
                    <a:lnTo>
                      <a:pt x="188427" y="454701"/>
                    </a:lnTo>
                    <a:cubicBezTo>
                      <a:pt x="171923" y="432144"/>
                      <a:pt x="155968" y="408488"/>
                      <a:pt x="141389" y="384556"/>
                    </a:cubicBezTo>
                    <a:lnTo>
                      <a:pt x="134237" y="372728"/>
                    </a:lnTo>
                    <a:lnTo>
                      <a:pt x="157618" y="358424"/>
                    </a:lnTo>
                    <a:lnTo>
                      <a:pt x="164770" y="370252"/>
                    </a:lnTo>
                    <a:cubicBezTo>
                      <a:pt x="179074" y="393634"/>
                      <a:pt x="194479" y="416465"/>
                      <a:pt x="210708" y="438471"/>
                    </a:cubicBezTo>
                    <a:lnTo>
                      <a:pt x="218685" y="449474"/>
                    </a:lnTo>
                    <a:lnTo>
                      <a:pt x="196404" y="465704"/>
                    </a:lnTo>
                    <a:close/>
                    <a:moveTo>
                      <a:pt x="93526" y="297907"/>
                    </a:moveTo>
                    <a:lnTo>
                      <a:pt x="87749" y="285529"/>
                    </a:lnTo>
                    <a:cubicBezTo>
                      <a:pt x="75646" y="260222"/>
                      <a:pt x="64643" y="234090"/>
                      <a:pt x="54740" y="207958"/>
                    </a:cubicBezTo>
                    <a:lnTo>
                      <a:pt x="49789" y="195029"/>
                    </a:lnTo>
                    <a:lnTo>
                      <a:pt x="75646" y="185401"/>
                    </a:lnTo>
                    <a:lnTo>
                      <a:pt x="80597" y="198330"/>
                    </a:lnTo>
                    <a:cubicBezTo>
                      <a:pt x="90225" y="223912"/>
                      <a:pt x="101228" y="249219"/>
                      <a:pt x="112781" y="273976"/>
                    </a:cubicBezTo>
                    <a:lnTo>
                      <a:pt x="118558" y="286354"/>
                    </a:lnTo>
                    <a:lnTo>
                      <a:pt x="93526" y="297907"/>
                    </a:lnTo>
                    <a:close/>
                    <a:moveTo>
                      <a:pt x="23931" y="113882"/>
                    </a:moveTo>
                    <a:lnTo>
                      <a:pt x="20355" y="100678"/>
                    </a:lnTo>
                    <a:cubicBezTo>
                      <a:pt x="13203" y="73445"/>
                      <a:pt x="7152" y="45663"/>
                      <a:pt x="2475" y="18155"/>
                    </a:cubicBezTo>
                    <a:lnTo>
                      <a:pt x="0" y="4676"/>
                    </a:lnTo>
                    <a:lnTo>
                      <a:pt x="26957" y="0"/>
                    </a:lnTo>
                    <a:lnTo>
                      <a:pt x="29433" y="13479"/>
                    </a:lnTo>
                    <a:cubicBezTo>
                      <a:pt x="34109" y="40436"/>
                      <a:pt x="40161" y="67394"/>
                      <a:pt x="47038" y="93801"/>
                    </a:cubicBezTo>
                    <a:lnTo>
                      <a:pt x="50614" y="107005"/>
                    </a:lnTo>
                    <a:lnTo>
                      <a:pt x="23931" y="113882"/>
                    </a:lnTo>
                    <a:close/>
                  </a:path>
                </a:pathLst>
              </a:custGeom>
              <a:grpFill/>
              <a:ln w="2750" cap="flat">
                <a:noFill/>
                <a:prstDash val="solid"/>
                <a:miter/>
              </a:ln>
            </p:spPr>
            <p:txBody>
              <a:bodyPr rtlCol="0" anchor="ctr"/>
              <a:lstStyle/>
              <a:p>
                <a:endParaRPr lang="en-US"/>
              </a:p>
            </p:txBody>
          </p:sp>
          <p:grpSp>
            <p:nvGrpSpPr>
              <p:cNvPr id="340" name="Graphic 2">
                <a:extLst>
                  <a:ext uri="{FF2B5EF4-FFF2-40B4-BE49-F238E27FC236}">
                    <a16:creationId xmlns:a16="http://schemas.microsoft.com/office/drawing/2014/main" id="{0AC24E5D-8E51-3351-DCB6-92901EB2632E}"/>
                  </a:ext>
                </a:extLst>
              </p:cNvPr>
              <p:cNvGrpSpPr/>
              <p:nvPr/>
            </p:nvGrpSpPr>
            <p:grpSpPr>
              <a:xfrm>
                <a:off x="5897133" y="4480125"/>
                <a:ext cx="238215" cy="238215"/>
                <a:chOff x="5897133" y="4480125"/>
                <a:chExt cx="238215" cy="238215"/>
              </a:xfrm>
              <a:grpFill/>
            </p:grpSpPr>
            <p:sp>
              <p:nvSpPr>
                <p:cNvPr id="341" name="Freeform: Shape 340">
                  <a:extLst>
                    <a:ext uri="{FF2B5EF4-FFF2-40B4-BE49-F238E27FC236}">
                      <a16:creationId xmlns:a16="http://schemas.microsoft.com/office/drawing/2014/main" id="{3C585A4F-D94E-96C4-EF1C-15E57F662F17}"/>
                    </a:ext>
                  </a:extLst>
                </p:cNvPr>
                <p:cNvSpPr/>
                <p:nvPr/>
              </p:nvSpPr>
              <p:spPr>
                <a:xfrm>
                  <a:off x="5897133" y="4480125"/>
                  <a:ext cx="238215" cy="238215"/>
                </a:xfrm>
                <a:custGeom>
                  <a:avLst/>
                  <a:gdLst>
                    <a:gd name="connsiteX0" fmla="*/ 238216 w 238215"/>
                    <a:gd name="connsiteY0" fmla="*/ 119108 h 238215"/>
                    <a:gd name="connsiteX1" fmla="*/ 119108 w 238215"/>
                    <a:gd name="connsiteY1" fmla="*/ 238216 h 238215"/>
                    <a:gd name="connsiteX2" fmla="*/ 0 w 238215"/>
                    <a:gd name="connsiteY2" fmla="*/ 119108 h 238215"/>
                    <a:gd name="connsiteX3" fmla="*/ 119108 w 238215"/>
                    <a:gd name="connsiteY3" fmla="*/ 0 h 238215"/>
                    <a:gd name="connsiteX4" fmla="*/ 238216 w 238215"/>
                    <a:gd name="connsiteY4" fmla="*/ 119108 h 238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15" h="238215">
                      <a:moveTo>
                        <a:pt x="238216" y="119108"/>
                      </a:moveTo>
                      <a:cubicBezTo>
                        <a:pt x="238216" y="184851"/>
                        <a:pt x="184851" y="238216"/>
                        <a:pt x="119108" y="238216"/>
                      </a:cubicBezTo>
                      <a:cubicBezTo>
                        <a:pt x="53365" y="238216"/>
                        <a:pt x="0" y="184851"/>
                        <a:pt x="0" y="119108"/>
                      </a:cubicBezTo>
                      <a:cubicBezTo>
                        <a:pt x="0" y="53365"/>
                        <a:pt x="53365" y="0"/>
                        <a:pt x="119108" y="0"/>
                      </a:cubicBezTo>
                      <a:cubicBezTo>
                        <a:pt x="185126" y="0"/>
                        <a:pt x="238216" y="53365"/>
                        <a:pt x="238216" y="119108"/>
                      </a:cubicBezTo>
                      <a:close/>
                    </a:path>
                  </a:pathLst>
                </a:custGeom>
                <a:grpFill/>
                <a:ln w="275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1B8DDDA7-2ED2-7B5E-2C43-56291583D188}"/>
                    </a:ext>
                  </a:extLst>
                </p:cNvPr>
                <p:cNvSpPr/>
                <p:nvPr/>
              </p:nvSpPr>
              <p:spPr>
                <a:xfrm>
                  <a:off x="5980481" y="4563473"/>
                  <a:ext cx="71519" cy="71519"/>
                </a:xfrm>
                <a:custGeom>
                  <a:avLst/>
                  <a:gdLst>
                    <a:gd name="connsiteX0" fmla="*/ 71520 w 71519"/>
                    <a:gd name="connsiteY0" fmla="*/ 35760 h 71519"/>
                    <a:gd name="connsiteX1" fmla="*/ 35760 w 71519"/>
                    <a:gd name="connsiteY1" fmla="*/ 71520 h 71519"/>
                    <a:gd name="connsiteX2" fmla="*/ 0 w 71519"/>
                    <a:gd name="connsiteY2" fmla="*/ 35760 h 71519"/>
                    <a:gd name="connsiteX3" fmla="*/ 35760 w 71519"/>
                    <a:gd name="connsiteY3" fmla="*/ 0 h 71519"/>
                    <a:gd name="connsiteX4" fmla="*/ 71520 w 71519"/>
                    <a:gd name="connsiteY4" fmla="*/ 35760 h 7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9" h="71519">
                      <a:moveTo>
                        <a:pt x="71520" y="35760"/>
                      </a:moveTo>
                      <a:cubicBezTo>
                        <a:pt x="71520" y="55565"/>
                        <a:pt x="55565" y="71520"/>
                        <a:pt x="35760" y="71520"/>
                      </a:cubicBezTo>
                      <a:cubicBezTo>
                        <a:pt x="15954" y="71520"/>
                        <a:pt x="0" y="55565"/>
                        <a:pt x="0" y="35760"/>
                      </a:cubicBezTo>
                      <a:cubicBezTo>
                        <a:pt x="0" y="15954"/>
                        <a:pt x="15954" y="0"/>
                        <a:pt x="35760" y="0"/>
                      </a:cubicBezTo>
                      <a:cubicBezTo>
                        <a:pt x="55565" y="0"/>
                        <a:pt x="71520" y="15954"/>
                        <a:pt x="71520" y="35760"/>
                      </a:cubicBezTo>
                      <a:close/>
                    </a:path>
                  </a:pathLst>
                </a:custGeom>
                <a:grpFill/>
                <a:ln w="2750" cap="flat">
                  <a:noFill/>
                  <a:prstDash val="solid"/>
                  <a:miter/>
                </a:ln>
              </p:spPr>
              <p:txBody>
                <a:bodyPr rtlCol="0" anchor="ctr"/>
                <a:lstStyle/>
                <a:p>
                  <a:endParaRPr lang="en-US"/>
                </a:p>
              </p:txBody>
            </p:sp>
          </p:grpSp>
        </p:grpSp>
        <p:grpSp>
          <p:nvGrpSpPr>
            <p:cNvPr id="343" name="Graphic 2">
              <a:extLst>
                <a:ext uri="{FF2B5EF4-FFF2-40B4-BE49-F238E27FC236}">
                  <a16:creationId xmlns:a16="http://schemas.microsoft.com/office/drawing/2014/main" id="{4D8A0118-83C8-0C8B-26F0-47A4F01FF748}"/>
                </a:ext>
              </a:extLst>
            </p:cNvPr>
            <p:cNvGrpSpPr/>
            <p:nvPr/>
          </p:nvGrpSpPr>
          <p:grpSpPr>
            <a:xfrm>
              <a:off x="14264894" y="5149434"/>
              <a:ext cx="165045" cy="454440"/>
              <a:chOff x="6983958" y="5267652"/>
              <a:chExt cx="165045" cy="454440"/>
            </a:xfrm>
          </p:grpSpPr>
          <p:sp>
            <p:nvSpPr>
              <p:cNvPr id="344" name="Freeform: Shape 343">
                <a:extLst>
                  <a:ext uri="{FF2B5EF4-FFF2-40B4-BE49-F238E27FC236}">
                    <a16:creationId xmlns:a16="http://schemas.microsoft.com/office/drawing/2014/main" id="{2989196B-1A2A-F0C6-33AF-620D8C619985}"/>
                  </a:ext>
                </a:extLst>
              </p:cNvPr>
              <p:cNvSpPr/>
              <p:nvPr/>
            </p:nvSpPr>
            <p:spPr>
              <a:xfrm>
                <a:off x="7023294" y="5267652"/>
                <a:ext cx="82522" cy="386206"/>
              </a:xfrm>
              <a:custGeom>
                <a:avLst/>
                <a:gdLst>
                  <a:gd name="connsiteX0" fmla="*/ 41261 w 82522"/>
                  <a:gd name="connsiteY0" fmla="*/ 386207 h 386206"/>
                  <a:gd name="connsiteX1" fmla="*/ 0 w 82522"/>
                  <a:gd name="connsiteY1" fmla="*/ 344945 h 386206"/>
                  <a:gd name="connsiteX2" fmla="*/ 0 w 82522"/>
                  <a:gd name="connsiteY2" fmla="*/ 41261 h 386206"/>
                  <a:gd name="connsiteX3" fmla="*/ 41261 w 82522"/>
                  <a:gd name="connsiteY3" fmla="*/ 0 h 386206"/>
                  <a:gd name="connsiteX4" fmla="*/ 82523 w 82522"/>
                  <a:gd name="connsiteY4" fmla="*/ 41261 h 386206"/>
                  <a:gd name="connsiteX5" fmla="*/ 82523 w 82522"/>
                  <a:gd name="connsiteY5" fmla="*/ 344945 h 386206"/>
                  <a:gd name="connsiteX6" fmla="*/ 41261 w 82522"/>
                  <a:gd name="connsiteY6" fmla="*/ 386207 h 38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2" h="386206">
                    <a:moveTo>
                      <a:pt x="41261" y="386207"/>
                    </a:moveTo>
                    <a:cubicBezTo>
                      <a:pt x="18430" y="386207"/>
                      <a:pt x="0" y="367777"/>
                      <a:pt x="0" y="344945"/>
                    </a:cubicBezTo>
                    <a:lnTo>
                      <a:pt x="0" y="41261"/>
                    </a:lnTo>
                    <a:cubicBezTo>
                      <a:pt x="0" y="18430"/>
                      <a:pt x="18430" y="0"/>
                      <a:pt x="41261" y="0"/>
                    </a:cubicBezTo>
                    <a:cubicBezTo>
                      <a:pt x="64093" y="0"/>
                      <a:pt x="82523" y="18430"/>
                      <a:pt x="82523" y="41261"/>
                    </a:cubicBezTo>
                    <a:lnTo>
                      <a:pt x="82523" y="344945"/>
                    </a:lnTo>
                    <a:cubicBezTo>
                      <a:pt x="82523" y="367777"/>
                      <a:pt x="64093" y="386207"/>
                      <a:pt x="41261" y="386207"/>
                    </a:cubicBezTo>
                    <a:close/>
                  </a:path>
                </a:pathLst>
              </a:custGeom>
              <a:solidFill>
                <a:srgbClr val="1CCBD8"/>
              </a:solidFill>
              <a:ln w="2750" cap="flat">
                <a:noFill/>
                <a:prstDash val="solid"/>
                <a:miter/>
              </a:ln>
            </p:spPr>
            <p:txBody>
              <a:bodyPr rtlCol="0" anchor="ctr"/>
              <a:lstStyle/>
              <a:p>
                <a:endParaRPr lang="en-US"/>
              </a:p>
            </p:txBody>
          </p:sp>
          <p:grpSp>
            <p:nvGrpSpPr>
              <p:cNvPr id="345" name="Graphic 2">
                <a:extLst>
                  <a:ext uri="{FF2B5EF4-FFF2-40B4-BE49-F238E27FC236}">
                    <a16:creationId xmlns:a16="http://schemas.microsoft.com/office/drawing/2014/main" id="{550D0B0E-2C11-592E-7BF6-470D0E388B69}"/>
                  </a:ext>
                </a:extLst>
              </p:cNvPr>
              <p:cNvGrpSpPr/>
              <p:nvPr/>
            </p:nvGrpSpPr>
            <p:grpSpPr>
              <a:xfrm>
                <a:off x="6983958" y="5557047"/>
                <a:ext cx="165045" cy="165045"/>
                <a:chOff x="6983958" y="5557047"/>
                <a:chExt cx="165045" cy="165045"/>
              </a:xfrm>
            </p:grpSpPr>
            <p:sp>
              <p:nvSpPr>
                <p:cNvPr id="346" name="Freeform: Shape 345">
                  <a:extLst>
                    <a:ext uri="{FF2B5EF4-FFF2-40B4-BE49-F238E27FC236}">
                      <a16:creationId xmlns:a16="http://schemas.microsoft.com/office/drawing/2014/main" id="{7696DBBA-0CBA-71EB-8A5C-BECC3FE7CEA5}"/>
                    </a:ext>
                  </a:extLst>
                </p:cNvPr>
                <p:cNvSpPr/>
                <p:nvPr/>
              </p:nvSpPr>
              <p:spPr>
                <a:xfrm>
                  <a:off x="6983958" y="5557047"/>
                  <a:ext cx="165045" cy="165045"/>
                </a:xfrm>
                <a:custGeom>
                  <a:avLst/>
                  <a:gdLst>
                    <a:gd name="connsiteX0" fmla="*/ 165046 w 165045"/>
                    <a:gd name="connsiteY0" fmla="*/ 82523 h 165045"/>
                    <a:gd name="connsiteX1" fmla="*/ 82523 w 165045"/>
                    <a:gd name="connsiteY1" fmla="*/ 165046 h 165045"/>
                    <a:gd name="connsiteX2" fmla="*/ 0 w 165045"/>
                    <a:gd name="connsiteY2" fmla="*/ 82523 h 165045"/>
                    <a:gd name="connsiteX3" fmla="*/ 82523 w 165045"/>
                    <a:gd name="connsiteY3" fmla="*/ 0 h 165045"/>
                    <a:gd name="connsiteX4" fmla="*/ 165046 w 165045"/>
                    <a:gd name="connsiteY4" fmla="*/ 82523 h 16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45" h="165045">
                      <a:moveTo>
                        <a:pt x="165046" y="82523"/>
                      </a:moveTo>
                      <a:cubicBezTo>
                        <a:pt x="165046" y="128099"/>
                        <a:pt x="128099" y="165046"/>
                        <a:pt x="82523" y="165046"/>
                      </a:cubicBezTo>
                      <a:cubicBezTo>
                        <a:pt x="36946" y="165046"/>
                        <a:pt x="0" y="128099"/>
                        <a:pt x="0" y="82523"/>
                      </a:cubicBezTo>
                      <a:cubicBezTo>
                        <a:pt x="0" y="36947"/>
                        <a:pt x="36946" y="0"/>
                        <a:pt x="82523" y="0"/>
                      </a:cubicBezTo>
                      <a:cubicBezTo>
                        <a:pt x="128099" y="0"/>
                        <a:pt x="165046" y="36947"/>
                        <a:pt x="165046" y="82523"/>
                      </a:cubicBezTo>
                      <a:close/>
                    </a:path>
                  </a:pathLst>
                </a:custGeom>
                <a:solidFill>
                  <a:srgbClr val="1CCBD8"/>
                </a:solidFill>
                <a:ln w="275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3E4828A-E43A-3E18-2AAD-734A6B1BED34}"/>
                    </a:ext>
                  </a:extLst>
                </p:cNvPr>
                <p:cNvSpPr/>
                <p:nvPr/>
              </p:nvSpPr>
              <p:spPr>
                <a:xfrm>
                  <a:off x="7009816" y="5582904"/>
                  <a:ext cx="113331" cy="113331"/>
                </a:xfrm>
                <a:custGeom>
                  <a:avLst/>
                  <a:gdLst>
                    <a:gd name="connsiteX0" fmla="*/ 113331 w 113331"/>
                    <a:gd name="connsiteY0" fmla="*/ 56666 h 113331"/>
                    <a:gd name="connsiteX1" fmla="*/ 56666 w 113331"/>
                    <a:gd name="connsiteY1" fmla="*/ 113331 h 113331"/>
                    <a:gd name="connsiteX2" fmla="*/ 0 w 113331"/>
                    <a:gd name="connsiteY2" fmla="*/ 56666 h 113331"/>
                    <a:gd name="connsiteX3" fmla="*/ 56666 w 113331"/>
                    <a:gd name="connsiteY3" fmla="*/ 0 h 113331"/>
                    <a:gd name="connsiteX4" fmla="*/ 113331 w 113331"/>
                    <a:gd name="connsiteY4" fmla="*/ 56666 h 113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31" h="113331">
                      <a:moveTo>
                        <a:pt x="113331" y="56666"/>
                      </a:moveTo>
                      <a:cubicBezTo>
                        <a:pt x="113331" y="87961"/>
                        <a:pt x="87961" y="113331"/>
                        <a:pt x="56666" y="113331"/>
                      </a:cubicBezTo>
                      <a:cubicBezTo>
                        <a:pt x="25370" y="113331"/>
                        <a:pt x="0" y="87961"/>
                        <a:pt x="0" y="56666"/>
                      </a:cubicBezTo>
                      <a:cubicBezTo>
                        <a:pt x="0" y="25370"/>
                        <a:pt x="25370" y="0"/>
                        <a:pt x="56666" y="0"/>
                      </a:cubicBezTo>
                      <a:cubicBezTo>
                        <a:pt x="87961" y="0"/>
                        <a:pt x="113331" y="25370"/>
                        <a:pt x="113331" y="56666"/>
                      </a:cubicBezTo>
                      <a:close/>
                    </a:path>
                  </a:pathLst>
                </a:custGeom>
                <a:solidFill>
                  <a:srgbClr val="FFFFFF"/>
                </a:solidFill>
                <a:ln w="2750" cap="flat">
                  <a:noFill/>
                  <a:prstDash val="solid"/>
                  <a:miter/>
                </a:ln>
              </p:spPr>
              <p:txBody>
                <a:bodyPr rtlCol="0" anchor="ctr"/>
                <a:lstStyle/>
                <a:p>
                  <a:endParaRPr lang="en-US"/>
                </a:p>
              </p:txBody>
            </p:sp>
          </p:grpSp>
        </p:grpSp>
        <p:grpSp>
          <p:nvGrpSpPr>
            <p:cNvPr id="348" name="Group 347">
              <a:extLst>
                <a:ext uri="{FF2B5EF4-FFF2-40B4-BE49-F238E27FC236}">
                  <a16:creationId xmlns:a16="http://schemas.microsoft.com/office/drawing/2014/main" id="{E02FE00D-5B1C-096B-8F9F-1EE6F8774621}"/>
                </a:ext>
              </a:extLst>
            </p:cNvPr>
            <p:cNvGrpSpPr/>
            <p:nvPr/>
          </p:nvGrpSpPr>
          <p:grpSpPr>
            <a:xfrm>
              <a:off x="13220441" y="3341586"/>
              <a:ext cx="2253160" cy="2253159"/>
              <a:chOff x="5939505" y="3459804"/>
              <a:chExt cx="2253160" cy="2253159"/>
            </a:xfrm>
          </p:grpSpPr>
          <p:grpSp>
            <p:nvGrpSpPr>
              <p:cNvPr id="349" name="Graphic 2">
                <a:extLst>
                  <a:ext uri="{FF2B5EF4-FFF2-40B4-BE49-F238E27FC236}">
                    <a16:creationId xmlns:a16="http://schemas.microsoft.com/office/drawing/2014/main" id="{23954908-E7C0-5825-50F2-2131461F539B}"/>
                  </a:ext>
                </a:extLst>
              </p:cNvPr>
              <p:cNvGrpSpPr/>
              <p:nvPr/>
            </p:nvGrpSpPr>
            <p:grpSpPr>
              <a:xfrm>
                <a:off x="5939505" y="3459804"/>
                <a:ext cx="2253160" cy="2253159"/>
                <a:chOff x="5939505" y="3459804"/>
                <a:chExt cx="2253160" cy="2253159"/>
              </a:xfrm>
            </p:grpSpPr>
            <p:sp>
              <p:nvSpPr>
                <p:cNvPr id="351" name="Freeform: Shape 350">
                  <a:extLst>
                    <a:ext uri="{FF2B5EF4-FFF2-40B4-BE49-F238E27FC236}">
                      <a16:creationId xmlns:a16="http://schemas.microsoft.com/office/drawing/2014/main" id="{71256535-12CE-66D5-88F3-8F8B1916258D}"/>
                    </a:ext>
                  </a:extLst>
                </p:cNvPr>
                <p:cNvSpPr/>
                <p:nvPr/>
              </p:nvSpPr>
              <p:spPr>
                <a:xfrm rot="-2700000">
                  <a:off x="6269473" y="3789772"/>
                  <a:ext cx="1593224" cy="1593224"/>
                </a:xfrm>
                <a:custGeom>
                  <a:avLst/>
                  <a:gdLst>
                    <a:gd name="connsiteX0" fmla="*/ 1593225 w 1593224"/>
                    <a:gd name="connsiteY0" fmla="*/ 796612 h 1593224"/>
                    <a:gd name="connsiteX1" fmla="*/ 796613 w 1593224"/>
                    <a:gd name="connsiteY1" fmla="*/ 1593225 h 1593224"/>
                    <a:gd name="connsiteX2" fmla="*/ 0 w 1593224"/>
                    <a:gd name="connsiteY2" fmla="*/ 796612 h 1593224"/>
                    <a:gd name="connsiteX3" fmla="*/ 796613 w 1593224"/>
                    <a:gd name="connsiteY3" fmla="*/ 0 h 1593224"/>
                    <a:gd name="connsiteX4" fmla="*/ 1593225 w 1593224"/>
                    <a:gd name="connsiteY4" fmla="*/ 796612 h 159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224" h="1593224">
                      <a:moveTo>
                        <a:pt x="1593225" y="796612"/>
                      </a:moveTo>
                      <a:cubicBezTo>
                        <a:pt x="1593225" y="1236569"/>
                        <a:pt x="1236570" y="1593225"/>
                        <a:pt x="796613" y="1593225"/>
                      </a:cubicBezTo>
                      <a:cubicBezTo>
                        <a:pt x="356656" y="1593225"/>
                        <a:pt x="0" y="1236569"/>
                        <a:pt x="0" y="796612"/>
                      </a:cubicBezTo>
                      <a:cubicBezTo>
                        <a:pt x="0" y="356656"/>
                        <a:pt x="356656" y="0"/>
                        <a:pt x="796613" y="0"/>
                      </a:cubicBezTo>
                      <a:cubicBezTo>
                        <a:pt x="1236570" y="0"/>
                        <a:pt x="1593225" y="356655"/>
                        <a:pt x="1593225" y="796612"/>
                      </a:cubicBezTo>
                      <a:close/>
                    </a:path>
                  </a:pathLst>
                </a:custGeom>
                <a:solidFill>
                  <a:srgbClr val="4FC6B7"/>
                </a:solidFill>
                <a:ln w="275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9E401A3F-1335-0FBA-F517-2093F9F886F2}"/>
                    </a:ext>
                  </a:extLst>
                </p:cNvPr>
                <p:cNvSpPr/>
                <p:nvPr/>
              </p:nvSpPr>
              <p:spPr>
                <a:xfrm>
                  <a:off x="6383192" y="3903290"/>
                  <a:ext cx="1366027" cy="1366027"/>
                </a:xfrm>
                <a:custGeom>
                  <a:avLst/>
                  <a:gdLst>
                    <a:gd name="connsiteX0" fmla="*/ 1366028 w 1366027"/>
                    <a:gd name="connsiteY0" fmla="*/ 683014 h 1366027"/>
                    <a:gd name="connsiteX1" fmla="*/ 683014 w 1366027"/>
                    <a:gd name="connsiteY1" fmla="*/ 1366027 h 1366027"/>
                    <a:gd name="connsiteX2" fmla="*/ 0 w 1366027"/>
                    <a:gd name="connsiteY2" fmla="*/ 683014 h 1366027"/>
                    <a:gd name="connsiteX3" fmla="*/ 683014 w 1366027"/>
                    <a:gd name="connsiteY3" fmla="*/ 0 h 1366027"/>
                    <a:gd name="connsiteX4" fmla="*/ 1366028 w 1366027"/>
                    <a:gd name="connsiteY4" fmla="*/ 683014 h 136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27" h="1366027">
                      <a:moveTo>
                        <a:pt x="1366028" y="683014"/>
                      </a:moveTo>
                      <a:cubicBezTo>
                        <a:pt x="1366028" y="1060232"/>
                        <a:pt x="1060232" y="1366027"/>
                        <a:pt x="683014" y="1366027"/>
                      </a:cubicBezTo>
                      <a:cubicBezTo>
                        <a:pt x="305796" y="1366027"/>
                        <a:pt x="0" y="1060232"/>
                        <a:pt x="0" y="683014"/>
                      </a:cubicBezTo>
                      <a:cubicBezTo>
                        <a:pt x="0" y="305796"/>
                        <a:pt x="305796" y="0"/>
                        <a:pt x="683014" y="0"/>
                      </a:cubicBezTo>
                      <a:cubicBezTo>
                        <a:pt x="1060232" y="0"/>
                        <a:pt x="1366028" y="305796"/>
                        <a:pt x="1366028" y="683014"/>
                      </a:cubicBezTo>
                      <a:close/>
                    </a:path>
                  </a:pathLst>
                </a:custGeom>
                <a:solidFill>
                  <a:srgbClr val="FFFFFF"/>
                </a:solidFill>
                <a:ln w="2750" cap="flat">
                  <a:noFill/>
                  <a:prstDash val="solid"/>
                  <a:miter/>
                </a:ln>
              </p:spPr>
              <p:txBody>
                <a:bodyPr rtlCol="0" anchor="ctr"/>
                <a:lstStyle/>
                <a:p>
                  <a:endParaRPr lang="en-US" dirty="0"/>
                </a:p>
              </p:txBody>
            </p:sp>
          </p:grpSp>
          <p:sp>
            <p:nvSpPr>
              <p:cNvPr id="350" name="TextBox 349">
                <a:extLst>
                  <a:ext uri="{FF2B5EF4-FFF2-40B4-BE49-F238E27FC236}">
                    <a16:creationId xmlns:a16="http://schemas.microsoft.com/office/drawing/2014/main" id="{1C7F542D-F38D-DD8D-7401-CD9F1E1CA745}"/>
                  </a:ext>
                </a:extLst>
              </p:cNvPr>
              <p:cNvSpPr txBox="1"/>
              <p:nvPr/>
            </p:nvSpPr>
            <p:spPr>
              <a:xfrm>
                <a:off x="6861096" y="4369932"/>
                <a:ext cx="360996" cy="461665"/>
              </a:xfrm>
              <a:prstGeom prst="rect">
                <a:avLst/>
              </a:prstGeom>
              <a:noFill/>
            </p:spPr>
            <p:txBody>
              <a:bodyPr wrap="none" rtlCol="0">
                <a:spAutoFit/>
              </a:bodyPr>
              <a:lstStyle/>
              <a:p>
                <a:r>
                  <a:rPr lang="en-IN"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a:t>
                </a:r>
                <a:endPar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54" name="TextBox 353">
              <a:extLst>
                <a:ext uri="{FF2B5EF4-FFF2-40B4-BE49-F238E27FC236}">
                  <a16:creationId xmlns:a16="http://schemas.microsoft.com/office/drawing/2014/main" id="{B15490BC-8A06-80F1-CB26-F9E18AA5AE05}"/>
                </a:ext>
              </a:extLst>
            </p:cNvPr>
            <p:cNvSpPr txBox="1"/>
            <p:nvPr/>
          </p:nvSpPr>
          <p:spPr>
            <a:xfrm>
              <a:off x="789113" y="5782573"/>
              <a:ext cx="2239731" cy="769441"/>
            </a:xfrm>
            <a:prstGeom prst="rect">
              <a:avLst/>
            </a:prstGeom>
            <a:noFill/>
          </p:spPr>
          <p:txBody>
            <a:bodyPr wrap="square" numCol="1" spcCol="640080" rtlCol="0">
              <a:spAutoFit/>
            </a:bodyPr>
            <a:lstStyle/>
            <a:p>
              <a:pPr algn="ctr" defTabSz="1625620"/>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Problem</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definition</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5" name="TextBox 354">
              <a:extLst>
                <a:ext uri="{FF2B5EF4-FFF2-40B4-BE49-F238E27FC236}">
                  <a16:creationId xmlns:a16="http://schemas.microsoft.com/office/drawing/2014/main" id="{5F2F7519-67E3-AF8A-E535-5AA6E51329BD}"/>
                </a:ext>
              </a:extLst>
            </p:cNvPr>
            <p:cNvSpPr txBox="1"/>
            <p:nvPr/>
          </p:nvSpPr>
          <p:spPr>
            <a:xfrm>
              <a:off x="4928349" y="5782573"/>
              <a:ext cx="2268570" cy="769441"/>
            </a:xfrm>
            <a:prstGeom prst="rect">
              <a:avLst/>
            </a:prstGeom>
            <a:noFill/>
          </p:spPr>
          <p:txBody>
            <a:bodyPr wrap="none" rtlCol="0" anchor="ctr" anchorCtr="0">
              <a:spAutoFit/>
            </a:bodyPr>
            <a:lstStyle/>
            <a:p>
              <a:pPr algn="ctr" defTabSz="1625620"/>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cleaning</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and exploration</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6" name="TextBox 355">
              <a:extLst>
                <a:ext uri="{FF2B5EF4-FFF2-40B4-BE49-F238E27FC236}">
                  <a16:creationId xmlns:a16="http://schemas.microsoft.com/office/drawing/2014/main" id="{CB41F2D7-FFE3-851E-97D5-D49DF6EA5C20}"/>
                </a:ext>
              </a:extLst>
            </p:cNvPr>
            <p:cNvSpPr txBox="1"/>
            <p:nvPr/>
          </p:nvSpPr>
          <p:spPr>
            <a:xfrm>
              <a:off x="9116252" y="5782573"/>
              <a:ext cx="2141933" cy="769441"/>
            </a:xfrm>
            <a:prstGeom prst="rect">
              <a:avLst/>
            </a:prstGeom>
            <a:noFill/>
          </p:spPr>
          <p:txBody>
            <a:bodyPr wrap="none" rtlCol="0" anchor="ctr" anchorCtr="0">
              <a:spAutoFit/>
            </a:bodyPr>
            <a:lstStyle/>
            <a:p>
              <a:pPr algn="ctr" defTabSz="1625620"/>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Model building</a:t>
              </a:r>
              <a:b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and training</a:t>
              </a:r>
              <a:endPar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7" name="TextBox 356">
              <a:extLst>
                <a:ext uri="{FF2B5EF4-FFF2-40B4-BE49-F238E27FC236}">
                  <a16:creationId xmlns:a16="http://schemas.microsoft.com/office/drawing/2014/main" id="{5DFDC6BC-8F4E-8C6E-E44D-AFC8E89C5E9A}"/>
                </a:ext>
              </a:extLst>
            </p:cNvPr>
            <p:cNvSpPr txBox="1"/>
            <p:nvPr/>
          </p:nvSpPr>
          <p:spPr>
            <a:xfrm>
              <a:off x="13462877" y="5782573"/>
              <a:ext cx="1765228" cy="769441"/>
            </a:xfrm>
            <a:prstGeom prst="rect">
              <a:avLst/>
            </a:prstGeom>
            <a:noFill/>
          </p:spPr>
          <p:txBody>
            <a:bodyPr wrap="none" rtlCol="0" anchor="ctr" anchorCtr="0">
              <a:spAutoFit/>
            </a:bodyPr>
            <a:lstStyle/>
            <a:p>
              <a:pPr algn="ctr" defTabSz="1625620"/>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Model</a:t>
              </a:r>
            </a:p>
            <a:p>
              <a:pPr algn="ctr" defTabSz="1625620"/>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deployment</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8" name="TextBox 357">
              <a:extLst>
                <a:ext uri="{FF2B5EF4-FFF2-40B4-BE49-F238E27FC236}">
                  <a16:creationId xmlns:a16="http://schemas.microsoft.com/office/drawing/2014/main" id="{1386B1C4-E3AA-8B1C-07B0-7DAE1C5C5C37}"/>
                </a:ext>
              </a:extLst>
            </p:cNvPr>
            <p:cNvSpPr txBox="1"/>
            <p:nvPr/>
          </p:nvSpPr>
          <p:spPr>
            <a:xfrm>
              <a:off x="3270552" y="2390166"/>
              <a:ext cx="1438214" cy="769441"/>
            </a:xfrm>
            <a:prstGeom prst="rect">
              <a:avLst/>
            </a:prstGeom>
            <a:noFill/>
          </p:spPr>
          <p:txBody>
            <a:bodyPr wrap="none" rtlCol="0" anchor="ctr" anchorCtr="0">
              <a:spAutoFit/>
            </a:bodyPr>
            <a:lstStyle/>
            <a:p>
              <a:pPr algn="ctr" defTabSz="1625620"/>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Data</a:t>
              </a:r>
              <a:b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collection</a:t>
              </a:r>
              <a:endPar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9" name="TextBox 358">
              <a:extLst>
                <a:ext uri="{FF2B5EF4-FFF2-40B4-BE49-F238E27FC236}">
                  <a16:creationId xmlns:a16="http://schemas.microsoft.com/office/drawing/2014/main" id="{CF8B66CC-D53A-C65D-4E37-3C4FED00439E}"/>
                </a:ext>
              </a:extLst>
            </p:cNvPr>
            <p:cNvSpPr txBox="1"/>
            <p:nvPr/>
          </p:nvSpPr>
          <p:spPr>
            <a:xfrm>
              <a:off x="7234104" y="2390166"/>
              <a:ext cx="1744388" cy="769441"/>
            </a:xfrm>
            <a:prstGeom prst="rect">
              <a:avLst/>
            </a:prstGeom>
            <a:noFill/>
          </p:spPr>
          <p:txBody>
            <a:bodyPr wrap="none" rtlCol="0" anchor="ctr" anchorCtr="0">
              <a:spAutoFit/>
            </a:bodyPr>
            <a:lstStyle/>
            <a:p>
              <a:pPr algn="ctr" defTabSz="1625620"/>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Feature</a:t>
              </a:r>
            </a:p>
            <a:p>
              <a:pPr algn="ctr" defTabSz="1625620"/>
              <a:r>
                <a:rPr lang="en-IN"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engineering</a:t>
              </a:r>
              <a:endPar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0" name="TextBox 359">
              <a:extLst>
                <a:ext uri="{FF2B5EF4-FFF2-40B4-BE49-F238E27FC236}">
                  <a16:creationId xmlns:a16="http://schemas.microsoft.com/office/drawing/2014/main" id="{724017D0-CEDC-4A06-E3DD-D9541A096C24}"/>
                </a:ext>
              </a:extLst>
            </p:cNvPr>
            <p:cNvSpPr txBox="1"/>
            <p:nvPr/>
          </p:nvSpPr>
          <p:spPr>
            <a:xfrm>
              <a:off x="11484002" y="2390165"/>
              <a:ext cx="1566454" cy="769441"/>
            </a:xfrm>
            <a:prstGeom prst="rect">
              <a:avLst/>
            </a:prstGeom>
            <a:noFill/>
          </p:spPr>
          <p:txBody>
            <a:bodyPr wrap="none" rtlCol="0" anchor="ctr" anchorCtr="0">
              <a:spAutoFit/>
            </a:bodyPr>
            <a:lstStyle/>
            <a:p>
              <a:pPr algn="ctr" defTabSz="1625620"/>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Model</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evaluation</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73724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a:t>Data Science Process</a:t>
            </a:r>
          </a:p>
        </p:txBody>
      </p:sp>
      <p:sp>
        <p:nvSpPr>
          <p:cNvPr id="5" name="Brandline_LVC">
            <a:extLst>
              <a:ext uri="{FF2B5EF4-FFF2-40B4-BE49-F238E27FC236}">
                <a16:creationId xmlns:a16="http://schemas.microsoft.com/office/drawing/2014/main" id="{3D47508C-F87B-7F62-0157-61C8E160D325}"/>
              </a:ext>
            </a:extLst>
          </p:cNvPr>
          <p:cNvSpPr/>
          <p:nvPr/>
        </p:nvSpPr>
        <p:spPr>
          <a:xfrm>
            <a:off x="5816600" y="816324"/>
            <a:ext cx="4627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432CCC7-00AF-39DE-A8B0-26CA70962DFD}"/>
              </a:ext>
            </a:extLst>
          </p:cNvPr>
          <p:cNvSpPr/>
          <p:nvPr/>
        </p:nvSpPr>
        <p:spPr>
          <a:xfrm>
            <a:off x="1595893" y="2344941"/>
            <a:ext cx="12433616" cy="962739"/>
          </a:xfrm>
          <a:prstGeom prst="roundRect">
            <a:avLst>
              <a:gd name="adj" fmla="val 8241"/>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dirty="0">
                <a:solidFill>
                  <a:srgbClr val="404040"/>
                </a:solidFill>
                <a:latin typeface="Open Sans" panose="020B0606030504020204" pitchFamily="34" charset="0"/>
              </a:rPr>
              <a:t>Clearly define the goal or question to be addressed through data analysis, forming the foundation for subsequent steps.</a:t>
            </a:r>
          </a:p>
        </p:txBody>
      </p:sp>
      <p:sp>
        <p:nvSpPr>
          <p:cNvPr id="7" name="Rectangle: Top Corners Rounded 6">
            <a:extLst>
              <a:ext uri="{FF2B5EF4-FFF2-40B4-BE49-F238E27FC236}">
                <a16:creationId xmlns:a16="http://schemas.microsoft.com/office/drawing/2014/main" id="{C9B63E3D-C89E-5C93-74D2-53FAD70A2106}"/>
              </a:ext>
            </a:extLst>
          </p:cNvPr>
          <p:cNvSpPr/>
          <p:nvPr/>
        </p:nvSpPr>
        <p:spPr>
          <a:xfrm>
            <a:off x="1639840" y="1792570"/>
            <a:ext cx="2848079"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Problem definition:</a:t>
            </a:r>
          </a:p>
        </p:txBody>
      </p:sp>
      <p:sp>
        <p:nvSpPr>
          <p:cNvPr id="8" name="Rectangle: Rounded Corners 7">
            <a:extLst>
              <a:ext uri="{FF2B5EF4-FFF2-40B4-BE49-F238E27FC236}">
                <a16:creationId xmlns:a16="http://schemas.microsoft.com/office/drawing/2014/main" id="{40C37640-48E4-F06C-1E9E-03699F4CF8E0}"/>
              </a:ext>
            </a:extLst>
          </p:cNvPr>
          <p:cNvSpPr/>
          <p:nvPr/>
        </p:nvSpPr>
        <p:spPr>
          <a:xfrm>
            <a:off x="1595893" y="4446831"/>
            <a:ext cx="12433616" cy="962739"/>
          </a:xfrm>
          <a:prstGeom prst="roundRect">
            <a:avLst>
              <a:gd name="adj" fmla="val 5178"/>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rgbClr val="404040"/>
                </a:solidFill>
                <a:latin typeface="Open Sans" panose="020B0606030504020204" pitchFamily="34" charset="0"/>
              </a:rPr>
              <a:t>Gather relevant datasets or information sources necessary to address the defined problem.</a:t>
            </a:r>
          </a:p>
        </p:txBody>
      </p:sp>
      <p:sp>
        <p:nvSpPr>
          <p:cNvPr id="9" name="Rectangle: Top Corners Rounded 8">
            <a:extLst>
              <a:ext uri="{FF2B5EF4-FFF2-40B4-BE49-F238E27FC236}">
                <a16:creationId xmlns:a16="http://schemas.microsoft.com/office/drawing/2014/main" id="{51584FE1-3CD4-48C3-1FE9-66F7AC7AEC44}"/>
              </a:ext>
            </a:extLst>
          </p:cNvPr>
          <p:cNvSpPr/>
          <p:nvPr/>
        </p:nvSpPr>
        <p:spPr>
          <a:xfrm>
            <a:off x="1639839" y="3909208"/>
            <a:ext cx="2322563"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Data collection: </a:t>
            </a:r>
          </a:p>
        </p:txBody>
      </p:sp>
      <p:sp>
        <p:nvSpPr>
          <p:cNvPr id="13" name="Rectangle: Rounded Corners 12">
            <a:extLst>
              <a:ext uri="{FF2B5EF4-FFF2-40B4-BE49-F238E27FC236}">
                <a16:creationId xmlns:a16="http://schemas.microsoft.com/office/drawing/2014/main" id="{ED2486D7-6D76-C0E0-7714-0C48050B6192}"/>
              </a:ext>
            </a:extLst>
          </p:cNvPr>
          <p:cNvSpPr/>
          <p:nvPr/>
        </p:nvSpPr>
        <p:spPr>
          <a:xfrm>
            <a:off x="1595893" y="6741733"/>
            <a:ext cx="12433616" cy="962739"/>
          </a:xfrm>
          <a:prstGeom prst="roundRect">
            <a:avLst>
              <a:gd name="adj" fmla="val 5178"/>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rgbClr val="404040"/>
                </a:solidFill>
                <a:latin typeface="Open Sans" panose="020B0606030504020204" pitchFamily="34" charset="0"/>
              </a:rPr>
              <a:t>Preprocess the data by handling missing values, outliers, and other inconsistencies, and explore the dataset to gain insights and identify patterns.</a:t>
            </a:r>
          </a:p>
        </p:txBody>
      </p:sp>
      <p:sp>
        <p:nvSpPr>
          <p:cNvPr id="14" name="Rectangle: Top Corners Rounded 13">
            <a:extLst>
              <a:ext uri="{FF2B5EF4-FFF2-40B4-BE49-F238E27FC236}">
                <a16:creationId xmlns:a16="http://schemas.microsoft.com/office/drawing/2014/main" id="{CAC71808-56C2-3ACB-9AE4-D52680EDEACA}"/>
              </a:ext>
            </a:extLst>
          </p:cNvPr>
          <p:cNvSpPr/>
          <p:nvPr/>
        </p:nvSpPr>
        <p:spPr>
          <a:xfrm>
            <a:off x="1639839" y="6203613"/>
            <a:ext cx="4264274"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Data cleaning and exploration: </a:t>
            </a:r>
          </a:p>
        </p:txBody>
      </p:sp>
    </p:spTree>
    <p:extLst>
      <p:ext uri="{BB962C8B-B14F-4D97-AF65-F5344CB8AC3E}">
        <p14:creationId xmlns:p14="http://schemas.microsoft.com/office/powerpoint/2010/main" val="174852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48A8B-CB89-67E6-C4A2-4548C0DC94FD}"/>
              </a:ext>
            </a:extLst>
          </p:cNvPr>
          <p:cNvSpPr>
            <a:spLocks noGrp="1"/>
          </p:cNvSpPr>
          <p:nvPr>
            <p:ph type="title"/>
          </p:nvPr>
        </p:nvSpPr>
        <p:spPr/>
        <p:txBody>
          <a:bodyPr/>
          <a:lstStyle/>
          <a:p>
            <a:r>
              <a:rPr lang="en-US"/>
              <a:t>Data Science Process</a:t>
            </a:r>
          </a:p>
        </p:txBody>
      </p:sp>
      <p:sp>
        <p:nvSpPr>
          <p:cNvPr id="5" name="Rectangle: Rounded Corners 4">
            <a:extLst>
              <a:ext uri="{FF2B5EF4-FFF2-40B4-BE49-F238E27FC236}">
                <a16:creationId xmlns:a16="http://schemas.microsoft.com/office/drawing/2014/main" id="{EC15D442-A40E-B5D1-70D7-C57BC8592BB8}"/>
              </a:ext>
            </a:extLst>
          </p:cNvPr>
          <p:cNvSpPr/>
          <p:nvPr/>
        </p:nvSpPr>
        <p:spPr>
          <a:xfrm>
            <a:off x="1610132" y="2475571"/>
            <a:ext cx="12004268" cy="962739"/>
          </a:xfrm>
          <a:prstGeom prst="roundRect">
            <a:avLst>
              <a:gd name="adj" fmla="val 9025"/>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rgbClr val="404040"/>
                </a:solidFill>
                <a:latin typeface="Open Sans" panose="020B0606030504020204" pitchFamily="34" charset="0"/>
              </a:rPr>
              <a:t>Create or transform new features to enhance the dataset's information and improve model performance.</a:t>
            </a:r>
          </a:p>
        </p:txBody>
      </p:sp>
      <p:sp>
        <p:nvSpPr>
          <p:cNvPr id="6" name="Rectangle: Top Corners Rounded 5">
            <a:extLst>
              <a:ext uri="{FF2B5EF4-FFF2-40B4-BE49-F238E27FC236}">
                <a16:creationId xmlns:a16="http://schemas.microsoft.com/office/drawing/2014/main" id="{9DAD7E7F-F765-D5AF-F7DD-B1FDABBEBCBD}"/>
              </a:ext>
            </a:extLst>
          </p:cNvPr>
          <p:cNvSpPr/>
          <p:nvPr/>
        </p:nvSpPr>
        <p:spPr>
          <a:xfrm>
            <a:off x="1739585" y="1944220"/>
            <a:ext cx="3063643"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Feature engineering: </a:t>
            </a:r>
          </a:p>
        </p:txBody>
      </p:sp>
      <p:sp>
        <p:nvSpPr>
          <p:cNvPr id="7" name="Rectangle: Rounded Corners 6">
            <a:extLst>
              <a:ext uri="{FF2B5EF4-FFF2-40B4-BE49-F238E27FC236}">
                <a16:creationId xmlns:a16="http://schemas.microsoft.com/office/drawing/2014/main" id="{902C0372-2BC1-480C-1B92-E76AFF8C8EA7}"/>
              </a:ext>
            </a:extLst>
          </p:cNvPr>
          <p:cNvSpPr/>
          <p:nvPr/>
        </p:nvSpPr>
        <p:spPr>
          <a:xfrm>
            <a:off x="1610132" y="4577461"/>
            <a:ext cx="12004268" cy="962739"/>
          </a:xfrm>
          <a:prstGeom prst="roundRect">
            <a:avLst>
              <a:gd name="adj" fmla="val 7933"/>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rgbClr val="404040"/>
                </a:solidFill>
                <a:latin typeface="Open Sans" panose="020B0606030504020204" pitchFamily="34" charset="0"/>
              </a:rPr>
              <a:t>Develop a predictive or descriptive model using machine learning algorithms and train it on the prepared dataset.</a:t>
            </a:r>
          </a:p>
        </p:txBody>
      </p:sp>
      <p:sp>
        <p:nvSpPr>
          <p:cNvPr id="8" name="Rectangle: Top Corners Rounded 7">
            <a:extLst>
              <a:ext uri="{FF2B5EF4-FFF2-40B4-BE49-F238E27FC236}">
                <a16:creationId xmlns:a16="http://schemas.microsoft.com/office/drawing/2014/main" id="{D8902273-F4D1-45B2-4791-1BEFF06942B6}"/>
              </a:ext>
            </a:extLst>
          </p:cNvPr>
          <p:cNvSpPr/>
          <p:nvPr/>
        </p:nvSpPr>
        <p:spPr>
          <a:xfrm>
            <a:off x="1739586" y="4031773"/>
            <a:ext cx="3936000"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Model building and training: </a:t>
            </a:r>
          </a:p>
        </p:txBody>
      </p:sp>
      <p:sp>
        <p:nvSpPr>
          <p:cNvPr id="11" name="Rectangle: Rounded Corners 10">
            <a:extLst>
              <a:ext uri="{FF2B5EF4-FFF2-40B4-BE49-F238E27FC236}">
                <a16:creationId xmlns:a16="http://schemas.microsoft.com/office/drawing/2014/main" id="{1B40378B-F401-43B0-ECD5-746D6391AF45}"/>
              </a:ext>
            </a:extLst>
          </p:cNvPr>
          <p:cNvSpPr/>
          <p:nvPr/>
        </p:nvSpPr>
        <p:spPr>
          <a:xfrm>
            <a:off x="1610132" y="6690426"/>
            <a:ext cx="12004268" cy="962739"/>
          </a:xfrm>
          <a:prstGeom prst="roundRect">
            <a:avLst>
              <a:gd name="adj" fmla="val 1011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dirty="0">
                <a:solidFill>
                  <a:srgbClr val="404040"/>
                </a:solidFill>
                <a:latin typeface="Open Sans" panose="020B0606030504020204" pitchFamily="34" charset="0"/>
              </a:rPr>
              <a:t>Evaluate, optimize, and fine-tune the model for peak performance, then deploy it into a production environment for real-world use.</a:t>
            </a:r>
          </a:p>
        </p:txBody>
      </p:sp>
      <p:sp>
        <p:nvSpPr>
          <p:cNvPr id="12" name="Rectangle: Top Corners Rounded 11">
            <a:extLst>
              <a:ext uri="{FF2B5EF4-FFF2-40B4-BE49-F238E27FC236}">
                <a16:creationId xmlns:a16="http://schemas.microsoft.com/office/drawing/2014/main" id="{177DFD59-5A3A-B55D-2578-430E0BD220EB}"/>
              </a:ext>
            </a:extLst>
          </p:cNvPr>
          <p:cNvSpPr/>
          <p:nvPr/>
        </p:nvSpPr>
        <p:spPr>
          <a:xfrm>
            <a:off x="1739586" y="6155248"/>
            <a:ext cx="4892442" cy="539496"/>
          </a:xfrm>
          <a:prstGeom prst="round2Same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bg1"/>
                </a:solidFill>
                <a:latin typeface="Open Sans" panose="020B0606030504020204" pitchFamily="34" charset="0"/>
              </a:rPr>
              <a:t>Model evaluation and deployment: </a:t>
            </a:r>
          </a:p>
        </p:txBody>
      </p:sp>
      <p:sp>
        <p:nvSpPr>
          <p:cNvPr id="14" name="Brandline_LVC">
            <a:extLst>
              <a:ext uri="{FF2B5EF4-FFF2-40B4-BE49-F238E27FC236}">
                <a16:creationId xmlns:a16="http://schemas.microsoft.com/office/drawing/2014/main" id="{CB693082-DD83-74DF-0FE1-DAFBD1350513}"/>
              </a:ext>
            </a:extLst>
          </p:cNvPr>
          <p:cNvSpPr/>
          <p:nvPr/>
        </p:nvSpPr>
        <p:spPr>
          <a:xfrm>
            <a:off x="5816600" y="816324"/>
            <a:ext cx="4627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88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body" idx="10"/>
          </p:nvPr>
        </p:nvSpPr>
        <p:spPr>
          <a:prstGeom prst="rect">
            <a:avLst/>
          </a:prstGeom>
          <a:noFill/>
          <a:ln>
            <a:noFill/>
          </a:ln>
        </p:spPr>
        <p:txBody>
          <a:bodyPr spcFirstLastPara="1" wrap="square" lIns="91425" tIns="91425" rIns="91425" bIns="91425" anchor="t" anchorCtr="0">
            <a:noAutofit/>
          </a:bodyPr>
          <a:lstStyle/>
          <a:p>
            <a:pPr lvl="0"/>
            <a:r>
              <a:rPr lang="en-US" dirty="0"/>
              <a:t>Python for Data Science</a:t>
            </a:r>
          </a:p>
        </p:txBody>
      </p:sp>
    </p:spTree>
    <p:extLst>
      <p:ext uri="{BB962C8B-B14F-4D97-AF65-F5344CB8AC3E}">
        <p14:creationId xmlns:p14="http://schemas.microsoft.com/office/powerpoint/2010/main" val="20776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70" name="Google Shape;370;p46"/>
          <p:cNvSpPr/>
          <p:nvPr/>
        </p:nvSpPr>
        <p:spPr>
          <a:xfrm>
            <a:off x="1893394" y="1499614"/>
            <a:ext cx="12469091"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Python is the preferred programming language for data science projects across industries.</a:t>
            </a:r>
            <a:endParaRPr sz="2200" b="0" i="0" u="none" strike="noStrike" cap="none" dirty="0">
              <a:solidFill>
                <a:srgbClr val="3F3F3F"/>
              </a:solidFill>
              <a:latin typeface="Open Sans"/>
              <a:ea typeface="Open Sans"/>
              <a:cs typeface="Open Sans"/>
              <a:sym typeface="Open Sans"/>
            </a:endParaRPr>
          </a:p>
        </p:txBody>
      </p:sp>
      <p:sp>
        <p:nvSpPr>
          <p:cNvPr id="3" name="Google Shape;349;p44">
            <a:extLst>
              <a:ext uri="{FF2B5EF4-FFF2-40B4-BE49-F238E27FC236}">
                <a16:creationId xmlns:a16="http://schemas.microsoft.com/office/drawing/2014/main" id="{6539648A-9F1E-3B37-FD82-38FE5E037D29}"/>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Python for Data Science</a:t>
            </a:r>
          </a:p>
        </p:txBody>
      </p:sp>
      <p:sp>
        <p:nvSpPr>
          <p:cNvPr id="6" name="TextBox 5">
            <a:extLst>
              <a:ext uri="{FF2B5EF4-FFF2-40B4-BE49-F238E27FC236}">
                <a16:creationId xmlns:a16="http://schemas.microsoft.com/office/drawing/2014/main" id="{FC9244B0-BF6F-6FE0-1EC5-858FA1A26C5D}"/>
              </a:ext>
            </a:extLst>
          </p:cNvPr>
          <p:cNvSpPr txBox="1"/>
          <p:nvPr/>
        </p:nvSpPr>
        <p:spPr>
          <a:xfrm>
            <a:off x="2565601" y="7287836"/>
            <a:ext cx="11133463" cy="846514"/>
          </a:xfrm>
          <a:prstGeom prst="rect">
            <a:avLst/>
          </a:prstGeom>
          <a:noFill/>
        </p:spPr>
        <p:txBody>
          <a:bodyPr wrap="square">
            <a:spAutoFit/>
          </a:bodyPr>
          <a:lstStyle/>
          <a:p>
            <a:pPr algn="ctr">
              <a:lnSpc>
                <a:spcPct val="115000"/>
              </a:lnSpc>
            </a:pPr>
            <a:r>
              <a:rPr lang="en-IN" sz="2200">
                <a:solidFill>
                  <a:srgbClr val="404040"/>
                </a:solidFill>
                <a:latin typeface="Open Sans" panose="020B0606030504020204" pitchFamily="34" charset="0"/>
              </a:rPr>
              <a:t>It has multiple open-source packages like NumPy and Pandas for data cleaning, exploration, and visualization.</a:t>
            </a:r>
          </a:p>
        </p:txBody>
      </p:sp>
      <p:sp>
        <p:nvSpPr>
          <p:cNvPr id="9" name="Brandline_LVC">
            <a:extLst>
              <a:ext uri="{FF2B5EF4-FFF2-40B4-BE49-F238E27FC236}">
                <a16:creationId xmlns:a16="http://schemas.microsoft.com/office/drawing/2014/main" id="{98FA135D-D11D-39F4-2527-7DE455AF43DA}"/>
              </a:ext>
            </a:extLst>
          </p:cNvPr>
          <p:cNvSpPr/>
          <p:nvPr/>
        </p:nvSpPr>
        <p:spPr>
          <a:xfrm>
            <a:off x="5486400" y="816352"/>
            <a:ext cx="5288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oogle Shape;814;p49">
            <a:extLst>
              <a:ext uri="{FF2B5EF4-FFF2-40B4-BE49-F238E27FC236}">
                <a16:creationId xmlns:a16="http://schemas.microsoft.com/office/drawing/2014/main" id="{53A288E7-D4CA-FD88-BEF0-3E21A1EA711D}"/>
              </a:ext>
            </a:extLst>
          </p:cNvPr>
          <p:cNvPicPr preferRelativeResize="0"/>
          <p:nvPr/>
        </p:nvPicPr>
        <p:blipFill rotWithShape="1">
          <a:blip r:embed="rId3">
            <a:alphaModFix/>
          </a:blip>
          <a:srcRect/>
          <a:stretch/>
        </p:blipFill>
        <p:spPr>
          <a:xfrm>
            <a:off x="6476258" y="2912642"/>
            <a:ext cx="3303361" cy="33187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dirty="0"/>
              <a:t>Advantages of Using Python for Data Science</a:t>
            </a:r>
            <a:endParaRPr lang="en-US" dirty="0"/>
          </a:p>
        </p:txBody>
      </p:sp>
      <p:sp>
        <p:nvSpPr>
          <p:cNvPr id="9" name="Rectangle: Rounded Corners 8">
            <a:extLst>
              <a:ext uri="{FF2B5EF4-FFF2-40B4-BE49-F238E27FC236}">
                <a16:creationId xmlns:a16="http://schemas.microsoft.com/office/drawing/2014/main" id="{8984A380-F44E-9721-3D22-2D869196039E}"/>
              </a:ext>
            </a:extLst>
          </p:cNvPr>
          <p:cNvSpPr/>
          <p:nvPr/>
        </p:nvSpPr>
        <p:spPr>
          <a:xfrm>
            <a:off x="6085186" y="2475426"/>
            <a:ext cx="8885456" cy="5286341"/>
          </a:xfrm>
          <a:prstGeom prst="roundRect">
            <a:avLst>
              <a:gd name="adj" fmla="val 47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15000"/>
              </a:lnSpc>
              <a:spcBef>
                <a:spcPts val="1000"/>
              </a:spcBef>
              <a:buFont typeface="Arial" panose="020B0604020202020204" pitchFamily="34" charset="0"/>
              <a:buChar char="•"/>
            </a:pPr>
            <a:r>
              <a:rPr lang="en-US" sz="2200" b="0" i="0" u="none" strike="noStrike" cap="none" dirty="0">
                <a:solidFill>
                  <a:srgbClr val="404040"/>
                </a:solidFill>
                <a:latin typeface="Open Sans" panose="020B0606030504020204" pitchFamily="34" charset="0"/>
                <a:ea typeface="Open Sans"/>
                <a:cs typeface="Open Sans"/>
                <a:sym typeface="Open Sans"/>
              </a:rPr>
              <a:t>Open-source, interpreted, high-level language that supports object-oriented programming</a:t>
            </a:r>
          </a:p>
          <a:p>
            <a:pPr marL="285750" indent="-285750">
              <a:lnSpc>
                <a:spcPct val="115000"/>
              </a:lnSpc>
              <a:spcBef>
                <a:spcPts val="1000"/>
              </a:spcBef>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Ease of use and simple syntax</a:t>
            </a:r>
            <a:endParaRPr lang="en-US" sz="2200" dirty="0">
              <a:solidFill>
                <a:srgbClr val="404040"/>
              </a:solidFill>
              <a:latin typeface="Open Sans" panose="020B0606030504020204" pitchFamily="34" charset="0"/>
              <a:ea typeface="Open Sans"/>
              <a:cs typeface="Open Sans"/>
              <a:sym typeface="Open Sans"/>
            </a:endParaRPr>
          </a:p>
          <a:p>
            <a:pPr marL="285750" indent="-285750">
              <a:lnSpc>
                <a:spcPct val="115000"/>
              </a:lnSpc>
              <a:spcBef>
                <a:spcPts val="1000"/>
              </a:spcBef>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Scalability when compared to R</a:t>
            </a:r>
            <a:endParaRPr lang="en-US" sz="2200" b="0" i="0" u="none" strike="noStrike" cap="none" dirty="0">
              <a:solidFill>
                <a:srgbClr val="404040"/>
              </a:solidFill>
              <a:latin typeface="Open Sans" panose="020B0606030504020204" pitchFamily="34" charset="0"/>
              <a:ea typeface="Open Sans"/>
              <a:cs typeface="Open Sans"/>
              <a:sym typeface="Open Sans"/>
            </a:endParaRPr>
          </a:p>
          <a:p>
            <a:pPr marL="285750" indent="-285750">
              <a:lnSpc>
                <a:spcPct val="115000"/>
              </a:lnSpc>
              <a:spcBef>
                <a:spcPts val="1000"/>
              </a:spcBef>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Availability of a wide variety of data science libraries and packages</a:t>
            </a:r>
            <a:endParaRPr lang="en-US" sz="2200" dirty="0">
              <a:solidFill>
                <a:srgbClr val="404040"/>
              </a:solidFill>
              <a:latin typeface="Open Sans" panose="020B0606030504020204" pitchFamily="34" charset="0"/>
              <a:ea typeface="Open Sans"/>
              <a:cs typeface="Open Sans"/>
              <a:sym typeface="Open Sans"/>
            </a:endParaRPr>
          </a:p>
          <a:p>
            <a:pPr marL="285750" indent="-285750">
              <a:lnSpc>
                <a:spcPct val="115000"/>
              </a:lnSpc>
              <a:spcBef>
                <a:spcPts val="1000"/>
              </a:spcBef>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Compatibility with all major operating systems</a:t>
            </a:r>
            <a:endParaRPr lang="en-US" sz="2200" b="0" i="0" u="none" strike="noStrike" cap="none" dirty="0">
              <a:solidFill>
                <a:srgbClr val="404040"/>
              </a:solidFill>
              <a:latin typeface="Open Sans" panose="020B0606030504020204" pitchFamily="34" charset="0"/>
              <a:ea typeface="Open Sans"/>
              <a:cs typeface="Open Sans"/>
              <a:sym typeface="Open Sans"/>
            </a:endParaRPr>
          </a:p>
          <a:p>
            <a:pPr marL="285750" indent="-285750">
              <a:lnSpc>
                <a:spcPct val="115000"/>
              </a:lnSpc>
              <a:spcBef>
                <a:spcPts val="1000"/>
              </a:spcBef>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Creation of new data science libraries daily by a vast number of online user communities</a:t>
            </a:r>
          </a:p>
          <a:p>
            <a:pPr marL="285750" indent="-285750">
              <a:lnSpc>
                <a:spcPct val="115000"/>
              </a:lnSpc>
              <a:spcBef>
                <a:spcPts val="1000"/>
              </a:spcBef>
              <a:buFont typeface="Arial" panose="020B0604020202020204" pitchFamily="34" charset="0"/>
              <a:buChar char="•"/>
            </a:pPr>
            <a:r>
              <a:rPr lang="en-IN" sz="2200" dirty="0">
                <a:solidFill>
                  <a:srgbClr val="404040"/>
                </a:solidFill>
                <a:effectLst/>
                <a:latin typeface="Open Sans" panose="020B0606030504020204" pitchFamily="34" charset="0"/>
                <a:ea typeface="Arial" panose="020B0604020202020204" pitchFamily="34" charset="0"/>
              </a:rPr>
              <a:t>Powerful visualization libraries</a:t>
            </a:r>
            <a:endParaRPr lang="en-US" sz="2200" dirty="0">
              <a:solidFill>
                <a:srgbClr val="404040"/>
              </a:solidFill>
              <a:latin typeface="Open Sans" panose="020B0606030504020204" pitchFamily="34" charset="0"/>
            </a:endParaRPr>
          </a:p>
        </p:txBody>
      </p:sp>
      <p:pic>
        <p:nvPicPr>
          <p:cNvPr id="10" name="Picture 6" descr="Free vector new app development on desktop">
            <a:extLst>
              <a:ext uri="{FF2B5EF4-FFF2-40B4-BE49-F238E27FC236}">
                <a16:creationId xmlns:a16="http://schemas.microsoft.com/office/drawing/2014/main" id="{87CE7FFF-ADA4-87D4-0FFC-3BBAAD5CE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9" t="15605" r="4447" b="15657"/>
          <a:stretch/>
        </p:blipFill>
        <p:spPr bwMode="auto">
          <a:xfrm>
            <a:off x="1083733" y="2854854"/>
            <a:ext cx="4876800" cy="3703204"/>
          </a:xfrm>
          <a:prstGeom prst="rect">
            <a:avLst/>
          </a:prstGeom>
          <a:noFill/>
          <a:extLst>
            <a:ext uri="{909E8E84-426E-40DD-AFC4-6F175D3DCCD1}">
              <a14:hiddenFill xmlns:a14="http://schemas.microsoft.com/office/drawing/2010/main">
                <a:solidFill>
                  <a:srgbClr val="FFFFFF"/>
                </a:solidFill>
              </a14:hiddenFill>
            </a:ext>
          </a:extLst>
        </p:spPr>
      </p:pic>
      <p:sp>
        <p:nvSpPr>
          <p:cNvPr id="3" name="Brandline_LVC">
            <a:extLst>
              <a:ext uri="{FF2B5EF4-FFF2-40B4-BE49-F238E27FC236}">
                <a16:creationId xmlns:a16="http://schemas.microsoft.com/office/drawing/2014/main" id="{17C84A4E-06ED-ED1A-481E-5CFA7BF50243}"/>
              </a:ext>
            </a:extLst>
          </p:cNvPr>
          <p:cNvSpPr/>
          <p:nvPr/>
        </p:nvSpPr>
        <p:spPr>
          <a:xfrm>
            <a:off x="3175000" y="816324"/>
            <a:ext cx="9912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635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AB4443-8E7B-7510-7B83-C1951921E110}"/>
              </a:ext>
            </a:extLst>
          </p:cNvPr>
          <p:cNvSpPr>
            <a:spLocks noGrp="1"/>
          </p:cNvSpPr>
          <p:nvPr>
            <p:ph type="body" idx="10"/>
          </p:nvPr>
        </p:nvSpPr>
        <p:spPr/>
        <p:txBody>
          <a:bodyPr/>
          <a:lstStyle/>
          <a:p>
            <a:r>
              <a:rPr lang="en-US" dirty="0"/>
              <a:t>Python Packages for Data Science</a:t>
            </a:r>
          </a:p>
        </p:txBody>
      </p:sp>
    </p:spTree>
    <p:extLst>
      <p:ext uri="{BB962C8B-B14F-4D97-AF65-F5344CB8AC3E}">
        <p14:creationId xmlns:p14="http://schemas.microsoft.com/office/powerpoint/2010/main" val="188699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8"/>
          <p:cNvSpPr/>
          <p:nvPr/>
        </p:nvSpPr>
        <p:spPr>
          <a:xfrm>
            <a:off x="1296833" y="1355745"/>
            <a:ext cx="13716000" cy="1394380"/>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NumPy is a Python library for scientific computing that supports large multi-dimensional arrays and matrices and includes a comprehensive mathematical library.</a:t>
            </a:r>
            <a:endParaRPr lang="en-US" sz="2400" dirty="0"/>
          </a:p>
        </p:txBody>
      </p:sp>
      <p:sp>
        <p:nvSpPr>
          <p:cNvPr id="624" name="Google Shape;624;p98"/>
          <p:cNvSpPr txBox="1"/>
          <p:nvPr/>
        </p:nvSpPr>
        <p:spPr>
          <a:xfrm>
            <a:off x="16734"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IN" sz="2800" b="1" dirty="0">
                <a:solidFill>
                  <a:srgbClr val="3F3F3F"/>
                </a:solidFill>
                <a:latin typeface="Open Sans"/>
                <a:ea typeface="Open Sans"/>
                <a:cs typeface="Open Sans"/>
                <a:sym typeface="Open Sans"/>
              </a:rPr>
              <a:t>N</a:t>
            </a:r>
            <a:r>
              <a:rPr lang="en-US" sz="2800" b="1" dirty="0" err="1">
                <a:solidFill>
                  <a:srgbClr val="3F3F3F"/>
                </a:solidFill>
                <a:latin typeface="Open Sans"/>
                <a:ea typeface="Open Sans"/>
                <a:cs typeface="Open Sans"/>
                <a:sym typeface="Open Sans"/>
              </a:rPr>
              <a:t>umpy</a:t>
            </a:r>
            <a:endParaRPr dirty="0"/>
          </a:p>
        </p:txBody>
      </p:sp>
      <p:sp>
        <p:nvSpPr>
          <p:cNvPr id="2" name="Google Shape;623;p98">
            <a:extLst>
              <a:ext uri="{FF2B5EF4-FFF2-40B4-BE49-F238E27FC236}">
                <a16:creationId xmlns:a16="http://schemas.microsoft.com/office/drawing/2014/main" id="{9488A924-DAB1-793D-50AD-1D7A71103BB8}"/>
              </a:ext>
            </a:extLst>
          </p:cNvPr>
          <p:cNvSpPr/>
          <p:nvPr/>
        </p:nvSpPr>
        <p:spPr>
          <a:xfrm>
            <a:off x="7780470" y="3402442"/>
            <a:ext cx="7444085" cy="1825136"/>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dirty="0">
                <a:solidFill>
                  <a:srgbClr val="404040"/>
                </a:solidFill>
                <a:latin typeface="Open Sans" panose="020B0606030504020204" pitchFamily="34" charset="0"/>
                <a:ea typeface="Arial" panose="020B0604020202020204" pitchFamily="34" charset="0"/>
              </a:rPr>
              <a:t>Use NumPy to perform complex mathematical operations on large datasets, such as linear algebra calculations, statistical analysis, and Fourier transform.</a:t>
            </a:r>
            <a:endParaRPr lang="en-US" sz="2200" dirty="0">
              <a:solidFill>
                <a:srgbClr val="404040"/>
              </a:solidFill>
              <a:effectLst/>
              <a:latin typeface="Open Sans" panose="020B0606030504020204" pitchFamily="34" charset="0"/>
              <a:ea typeface="Arial" panose="020B0604020202020204" pitchFamily="34" charset="0"/>
            </a:endParaRPr>
          </a:p>
        </p:txBody>
      </p:sp>
      <p:sp>
        <p:nvSpPr>
          <p:cNvPr id="3" name="Google Shape;623;p98">
            <a:extLst>
              <a:ext uri="{FF2B5EF4-FFF2-40B4-BE49-F238E27FC236}">
                <a16:creationId xmlns:a16="http://schemas.microsoft.com/office/drawing/2014/main" id="{B6C0E867-1A83-D423-5AF5-990D670B879A}"/>
              </a:ext>
            </a:extLst>
          </p:cNvPr>
          <p:cNvSpPr/>
          <p:nvPr/>
        </p:nvSpPr>
        <p:spPr>
          <a:xfrm>
            <a:off x="7780470" y="6110123"/>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b="0" i="0" u="none" strike="noStrike" cap="none" dirty="0">
                <a:solidFill>
                  <a:srgbClr val="404040"/>
                </a:solidFill>
                <a:latin typeface="Open Sans" panose="020B0606030504020204" pitchFamily="34" charset="0"/>
                <a:ea typeface="Open Sans"/>
                <a:cs typeface="Open Sans"/>
                <a:sym typeface="Open Sans"/>
              </a:rPr>
              <a:t>Financial analysts use NumPy for quantitative analysis, such as calculating the mean return and volatility of stocks to inform investment decisions.</a:t>
            </a:r>
          </a:p>
        </p:txBody>
      </p:sp>
      <p:sp>
        <p:nvSpPr>
          <p:cNvPr id="9" name="Brandline_LVC">
            <a:extLst>
              <a:ext uri="{FF2B5EF4-FFF2-40B4-BE49-F238E27FC236}">
                <a16:creationId xmlns:a16="http://schemas.microsoft.com/office/drawing/2014/main" id="{E72B4F6E-61AE-B6AB-E84D-52562CD6D38E}"/>
              </a:ext>
            </a:extLst>
          </p:cNvPr>
          <p:cNvSpPr/>
          <p:nvPr/>
        </p:nvSpPr>
        <p:spPr>
          <a:xfrm>
            <a:off x="7327900" y="816352"/>
            <a:ext cx="16094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E6D6970-F9A3-34C9-8659-D02BCA2432E9}"/>
              </a:ext>
            </a:extLst>
          </p:cNvPr>
          <p:cNvPicPr>
            <a:picLocks noChangeAspect="1"/>
          </p:cNvPicPr>
          <p:nvPr/>
        </p:nvPicPr>
        <p:blipFill>
          <a:blip r:embed="rId3"/>
          <a:stretch>
            <a:fillRect/>
          </a:stretch>
        </p:blipFill>
        <p:spPr>
          <a:xfrm>
            <a:off x="1321409" y="3885409"/>
            <a:ext cx="4469182" cy="20111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8"/>
          <p:cNvSpPr/>
          <p:nvPr/>
        </p:nvSpPr>
        <p:spPr>
          <a:xfrm>
            <a:off x="1296833"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algn="ctr">
              <a:spcBef>
                <a:spcPts val="1100"/>
              </a:spcBef>
            </a:pPr>
            <a:r>
              <a:rPr lang="en-US" sz="2200" b="0" i="0" u="none" strike="noStrike" cap="none" dirty="0">
                <a:solidFill>
                  <a:srgbClr val="3F3F3F"/>
                </a:solidFill>
                <a:latin typeface="Open Sans"/>
                <a:ea typeface="Open Sans"/>
                <a:cs typeface="Open Sans"/>
                <a:sym typeface="Open Sans"/>
              </a:rPr>
              <a:t>Pandas is a library for efficient storage and manipulation of structured data, such as </a:t>
            </a:r>
          </a:p>
          <a:p>
            <a:pPr algn="ctr">
              <a:spcBef>
                <a:spcPts val="1100"/>
              </a:spcBef>
            </a:pPr>
            <a:r>
              <a:rPr lang="en-US" sz="2200" b="0" i="0" u="none" strike="noStrike" cap="none" dirty="0">
                <a:solidFill>
                  <a:srgbClr val="3F3F3F"/>
                </a:solidFill>
                <a:latin typeface="Open Sans"/>
                <a:ea typeface="Open Sans"/>
                <a:cs typeface="Open Sans"/>
                <a:sym typeface="Open Sans"/>
              </a:rPr>
              <a:t>time series and tables.</a:t>
            </a:r>
            <a:endParaRPr lang="en-US" dirty="0"/>
          </a:p>
        </p:txBody>
      </p:sp>
      <p:sp>
        <p:nvSpPr>
          <p:cNvPr id="624" name="Google Shape;624;p98"/>
          <p:cNvSpPr txBox="1"/>
          <p:nvPr/>
        </p:nvSpPr>
        <p:spPr>
          <a:xfrm>
            <a:off x="16734"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Pandas</a:t>
            </a:r>
            <a:endParaRPr dirty="0"/>
          </a:p>
        </p:txBody>
      </p:sp>
      <p:pic>
        <p:nvPicPr>
          <p:cNvPr id="9218" name="Picture 2" descr="pandas (software) - Wikipedia">
            <a:extLst>
              <a:ext uri="{FF2B5EF4-FFF2-40B4-BE49-F238E27FC236}">
                <a16:creationId xmlns:a16="http://schemas.microsoft.com/office/drawing/2014/main" id="{1382487C-A570-1BBE-3EA0-9A111BDDE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541" y="3974052"/>
            <a:ext cx="5054540" cy="2042876"/>
          </a:xfrm>
          <a:prstGeom prst="rect">
            <a:avLst/>
          </a:prstGeom>
          <a:noFill/>
          <a:extLst>
            <a:ext uri="{909E8E84-426E-40DD-AFC4-6F175D3DCCD1}">
              <a14:hiddenFill xmlns:a14="http://schemas.microsoft.com/office/drawing/2010/main">
                <a:solidFill>
                  <a:srgbClr val="FFFFFF"/>
                </a:solidFill>
              </a14:hiddenFill>
            </a:ext>
          </a:extLst>
        </p:spPr>
      </p:pic>
      <p:sp>
        <p:nvSpPr>
          <p:cNvPr id="9" name="Brandline_LVC">
            <a:extLst>
              <a:ext uri="{FF2B5EF4-FFF2-40B4-BE49-F238E27FC236}">
                <a16:creationId xmlns:a16="http://schemas.microsoft.com/office/drawing/2014/main" id="{E72B4F6E-61AE-B6AB-E84D-52562CD6D38E}"/>
              </a:ext>
            </a:extLst>
          </p:cNvPr>
          <p:cNvSpPr/>
          <p:nvPr/>
        </p:nvSpPr>
        <p:spPr>
          <a:xfrm>
            <a:off x="7327900" y="816352"/>
            <a:ext cx="16094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623;p98">
            <a:extLst>
              <a:ext uri="{FF2B5EF4-FFF2-40B4-BE49-F238E27FC236}">
                <a16:creationId xmlns:a16="http://schemas.microsoft.com/office/drawing/2014/main" id="{CA926361-A36A-563C-2E8A-C8A1DF63496F}"/>
              </a:ext>
            </a:extLst>
          </p:cNvPr>
          <p:cNvSpPr/>
          <p:nvPr/>
        </p:nvSpPr>
        <p:spPr>
          <a:xfrm>
            <a:off x="7780470" y="3617820"/>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E-commerce companies use Pandas to analyze customer purchase history to recommend products and personalize shopping experiences.</a:t>
            </a:r>
          </a:p>
        </p:txBody>
      </p:sp>
      <p:sp>
        <p:nvSpPr>
          <p:cNvPr id="8" name="Google Shape;623;p98">
            <a:extLst>
              <a:ext uri="{FF2B5EF4-FFF2-40B4-BE49-F238E27FC236}">
                <a16:creationId xmlns:a16="http://schemas.microsoft.com/office/drawing/2014/main" id="{DD3E888F-7672-6F37-9DF2-7BE544DF93A8}"/>
              </a:ext>
            </a:extLst>
          </p:cNvPr>
          <p:cNvSpPr/>
          <p:nvPr/>
        </p:nvSpPr>
        <p:spPr>
          <a:xfrm>
            <a:off x="7780470" y="6110123"/>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dirty="0">
                <a:solidFill>
                  <a:srgbClr val="404040"/>
                </a:solidFill>
                <a:latin typeface="Open Sans" panose="020B0606030504020204" pitchFamily="34" charset="0"/>
                <a:ea typeface="Arial" panose="020B0604020202020204" pitchFamily="34" charset="0"/>
              </a:rPr>
              <a:t>Researchers use Pandas to manage and analyze large datasets of health records to identify trends in disease outbreaks.</a:t>
            </a:r>
          </a:p>
        </p:txBody>
      </p:sp>
    </p:spTree>
    <p:extLst>
      <p:ext uri="{BB962C8B-B14F-4D97-AF65-F5344CB8AC3E}">
        <p14:creationId xmlns:p14="http://schemas.microsoft.com/office/powerpoint/2010/main" val="296757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
          <p:cNvSpPr txBox="1">
            <a:spLocks noGrp="1"/>
          </p:cNvSpPr>
          <p:nvPr>
            <p:ph type="body" idx="10"/>
          </p:nvPr>
        </p:nvSpPr>
        <p:spPr/>
        <p:txBody>
          <a:bodyPr/>
          <a:lstStyle/>
          <a:p>
            <a:r>
              <a:rPr lang="en-US"/>
              <a:t>Introduction to Data Science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02"/>
          <p:cNvSpPr/>
          <p:nvPr/>
        </p:nvSpPr>
        <p:spPr>
          <a:xfrm>
            <a:off x="1296833"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algn="ctr">
              <a:lnSpc>
                <a:spcPct val="115000"/>
              </a:lnSpc>
              <a:spcBef>
                <a:spcPts val="1100"/>
              </a:spcBef>
            </a:pPr>
            <a:r>
              <a:rPr lang="en-US" sz="2200" b="0" i="0" u="none" strike="noStrike" cap="none" dirty="0">
                <a:solidFill>
                  <a:srgbClr val="3F3F3F"/>
                </a:solidFill>
                <a:latin typeface="Open Sans"/>
                <a:ea typeface="Open Sans"/>
                <a:cs typeface="Open Sans"/>
                <a:sym typeface="Open Sans"/>
              </a:rPr>
              <a:t>SciPy (Scientific Python) is an open-source library built on top of NumPy</a:t>
            </a:r>
            <a:r>
              <a:rPr lang="en-US" sz="2200" dirty="0">
                <a:solidFill>
                  <a:srgbClr val="3F3F3F"/>
                </a:solidFill>
                <a:latin typeface="Open Sans"/>
                <a:ea typeface="Open Sans"/>
                <a:cs typeface="Open Sans"/>
                <a:sym typeface="Open Sans"/>
              </a:rPr>
              <a:t> and is used for implementing scientific formulas like PV=</a:t>
            </a:r>
            <a:r>
              <a:rPr lang="en-US" sz="2200" dirty="0" err="1">
                <a:solidFill>
                  <a:srgbClr val="3F3F3F"/>
                </a:solidFill>
                <a:latin typeface="Open Sans"/>
                <a:ea typeface="Open Sans"/>
                <a:cs typeface="Open Sans"/>
                <a:sym typeface="Open Sans"/>
              </a:rPr>
              <a:t>nRT</a:t>
            </a:r>
            <a:r>
              <a:rPr lang="en-US" sz="2200" dirty="0">
                <a:solidFill>
                  <a:srgbClr val="3F3F3F"/>
                </a:solidFill>
                <a:latin typeface="Open Sans"/>
                <a:ea typeface="Open Sans"/>
                <a:cs typeface="Open Sans"/>
                <a:sym typeface="Open Sans"/>
              </a:rPr>
              <a:t> and V=IR.</a:t>
            </a:r>
            <a:endParaRPr dirty="0"/>
          </a:p>
        </p:txBody>
      </p:sp>
      <p:sp>
        <p:nvSpPr>
          <p:cNvPr id="695" name="Google Shape;695;p102"/>
          <p:cNvSpPr txBox="1"/>
          <p:nvPr/>
        </p:nvSpPr>
        <p:spPr>
          <a:xfrm>
            <a:off x="16734" y="229878"/>
            <a:ext cx="16276199" cy="687300"/>
          </a:xfrm>
          <a:prstGeom prst="rect">
            <a:avLst/>
          </a:prstGeom>
          <a:noFill/>
          <a:ln>
            <a:noFill/>
          </a:ln>
        </p:spPr>
        <p:txBody>
          <a:bodyPr spcFirstLastPara="1" wrap="square" lIns="91425" tIns="45700" rIns="91425" bIns="45700" anchor="ctr" anchorCtr="0">
            <a:noAutofit/>
          </a:bodyPr>
          <a:lstStyle/>
          <a:p>
            <a:pPr marR="0" lvl="0" algn="ctr" rtl="0">
              <a:lnSpc>
                <a:spcPct val="90000"/>
              </a:lnSpc>
              <a:spcBef>
                <a:spcPts val="0"/>
              </a:spcBef>
              <a:spcAft>
                <a:spcPts val="0"/>
              </a:spcAft>
            </a:pPr>
            <a:r>
              <a:rPr lang="en-US" sz="2800" b="1" i="0" u="none" strike="noStrike" cap="none">
                <a:solidFill>
                  <a:srgbClr val="3F3F3F"/>
                </a:solidFill>
                <a:latin typeface="Open Sans"/>
                <a:ea typeface="Open Sans"/>
                <a:cs typeface="Open Sans"/>
                <a:sym typeface="Open Sans"/>
              </a:rPr>
              <a:t>SciPy</a:t>
            </a:r>
          </a:p>
        </p:txBody>
      </p:sp>
      <p:pic>
        <p:nvPicPr>
          <p:cNvPr id="11266" name="Picture 2" descr="SciPy and NumPy - Full Stack Python">
            <a:extLst>
              <a:ext uri="{FF2B5EF4-FFF2-40B4-BE49-F238E27FC236}">
                <a16:creationId xmlns:a16="http://schemas.microsoft.com/office/drawing/2014/main" id="{119F3FC9-265D-E7D8-88DA-A4E63A7F4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833" y="3708957"/>
            <a:ext cx="5222911" cy="2075174"/>
          </a:xfrm>
          <a:prstGeom prst="rect">
            <a:avLst/>
          </a:prstGeom>
          <a:noFill/>
          <a:extLst>
            <a:ext uri="{909E8E84-426E-40DD-AFC4-6F175D3DCCD1}">
              <a14:hiddenFill xmlns:a14="http://schemas.microsoft.com/office/drawing/2010/main">
                <a:solidFill>
                  <a:srgbClr val="FFFFFF"/>
                </a:solidFill>
              </a14:hiddenFill>
            </a:ext>
          </a:extLst>
        </p:spPr>
      </p:pic>
      <p:sp>
        <p:nvSpPr>
          <p:cNvPr id="6" name="Brandline_LVC">
            <a:extLst>
              <a:ext uri="{FF2B5EF4-FFF2-40B4-BE49-F238E27FC236}">
                <a16:creationId xmlns:a16="http://schemas.microsoft.com/office/drawing/2014/main" id="{BB87F24A-C2DC-C11A-E162-436A85F4B5DF}"/>
              </a:ext>
            </a:extLst>
          </p:cNvPr>
          <p:cNvSpPr/>
          <p:nvPr/>
        </p:nvSpPr>
        <p:spPr>
          <a:xfrm>
            <a:off x="7556500" y="816352"/>
            <a:ext cx="1139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623;p98">
            <a:extLst>
              <a:ext uri="{FF2B5EF4-FFF2-40B4-BE49-F238E27FC236}">
                <a16:creationId xmlns:a16="http://schemas.microsoft.com/office/drawing/2014/main" id="{DE28A3E8-4097-E04E-69C9-934D7A436322}"/>
              </a:ext>
            </a:extLst>
          </p:cNvPr>
          <p:cNvSpPr/>
          <p:nvPr/>
        </p:nvSpPr>
        <p:spPr>
          <a:xfrm>
            <a:off x="7780470" y="3617820"/>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228600" marR="0" lvl="0" algn="ctr" rtl="0">
              <a:lnSpc>
                <a:spcPct val="115000"/>
              </a:lnSpc>
              <a:spcBef>
                <a:spcPts val="0"/>
              </a:spcBef>
              <a:spcAft>
                <a:spcPts val="0"/>
              </a:spcAft>
            </a:pPr>
            <a:r>
              <a:rPr lang="en-US" sz="2200" dirty="0">
                <a:solidFill>
                  <a:srgbClr val="404040"/>
                </a:solidFill>
                <a:effectLst/>
                <a:latin typeface="Open Sans" panose="020B0606030504020204" pitchFamily="34" charset="0"/>
                <a:ea typeface="Arial" panose="020B0604020202020204" pitchFamily="34" charset="0"/>
              </a:rPr>
              <a:t>It is tailored for scientific and engineering applications such as weather forecasting and </a:t>
            </a:r>
          </a:p>
          <a:p>
            <a:pPr marL="228600" marR="0" lvl="0" algn="ctr" rtl="0">
              <a:lnSpc>
                <a:spcPct val="115000"/>
              </a:lnSpc>
              <a:spcBef>
                <a:spcPts val="0"/>
              </a:spcBef>
              <a:spcAft>
                <a:spcPts val="0"/>
              </a:spcAft>
            </a:pPr>
            <a:r>
              <a:rPr lang="en-US" sz="2200" dirty="0">
                <a:solidFill>
                  <a:srgbClr val="404040"/>
                </a:solidFill>
                <a:effectLst/>
                <a:latin typeface="Open Sans" panose="020B0606030504020204" pitchFamily="34" charset="0"/>
                <a:ea typeface="Arial" panose="020B0604020202020204" pitchFamily="34" charset="0"/>
              </a:rPr>
              <a:t>drug discovery.</a:t>
            </a:r>
            <a:endParaRPr lang="en-US" sz="2200" dirty="0">
              <a:solidFill>
                <a:srgbClr val="404040"/>
              </a:solidFill>
              <a:latin typeface="Open Sans" panose="020B0606030504020204" pitchFamily="34" charset="0"/>
            </a:endParaRPr>
          </a:p>
        </p:txBody>
      </p:sp>
      <p:sp>
        <p:nvSpPr>
          <p:cNvPr id="5" name="Google Shape;623;p98">
            <a:extLst>
              <a:ext uri="{FF2B5EF4-FFF2-40B4-BE49-F238E27FC236}">
                <a16:creationId xmlns:a16="http://schemas.microsoft.com/office/drawing/2014/main" id="{9D595C2C-6AFF-D40E-2C20-1D5AB0D43C13}"/>
              </a:ext>
            </a:extLst>
          </p:cNvPr>
          <p:cNvSpPr/>
          <p:nvPr/>
        </p:nvSpPr>
        <p:spPr>
          <a:xfrm>
            <a:off x="7780470" y="6110123"/>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dirty="0">
                <a:solidFill>
                  <a:srgbClr val="404040"/>
                </a:solidFill>
                <a:latin typeface="Open Sans" panose="020B0606030504020204" pitchFamily="34" charset="0"/>
                <a:ea typeface="Arial" panose="020B0604020202020204" pitchFamily="34" charset="0"/>
              </a:rPr>
              <a:t>Engineers use SciPy to solve complex mathematical problems in structural engineering, such as stress and strain analysis in materials.</a:t>
            </a:r>
            <a:endParaRPr lang="en-US" sz="2200" dirty="0">
              <a:solidFill>
                <a:srgbClr val="404040"/>
              </a:solidFill>
              <a:latin typeface="Open Sans" panose="020B06060305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5"/>
          <p:cNvSpPr txBox="1"/>
          <p:nvPr/>
        </p:nvSpPr>
        <p:spPr>
          <a:xfrm>
            <a:off x="16734"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Statsmodels</a:t>
            </a:r>
            <a:endParaRPr sz="2800" b="1" i="0" u="none" strike="noStrike" cap="none" dirty="0">
              <a:solidFill>
                <a:srgbClr val="3F3F3F"/>
              </a:solidFill>
              <a:latin typeface="Open Sans"/>
              <a:ea typeface="Open Sans"/>
              <a:cs typeface="Open Sans"/>
              <a:sym typeface="Open Sans"/>
            </a:endParaRPr>
          </a:p>
        </p:txBody>
      </p:sp>
      <p:sp>
        <p:nvSpPr>
          <p:cNvPr id="734" name="Google Shape;734;p105"/>
          <p:cNvSpPr/>
          <p:nvPr/>
        </p:nvSpPr>
        <p:spPr>
          <a:xfrm>
            <a:off x="1296833"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dirty="0" err="1">
                <a:solidFill>
                  <a:srgbClr val="404040"/>
                </a:solidFill>
                <a:latin typeface="Open Sans" panose="020B0606030504020204" pitchFamily="34" charset="0"/>
                <a:ea typeface="Arial" panose="020B0604020202020204" pitchFamily="34" charset="0"/>
              </a:rPr>
              <a:t>Statsmodels</a:t>
            </a:r>
            <a:r>
              <a:rPr lang="en-US" sz="2200" dirty="0">
                <a:solidFill>
                  <a:srgbClr val="404040"/>
                </a:solidFill>
                <a:latin typeface="Open Sans" panose="020B0606030504020204" pitchFamily="34" charset="0"/>
                <a:ea typeface="Arial" panose="020B0604020202020204" pitchFamily="34" charset="0"/>
              </a:rPr>
              <a:t> is a Python module that provides classes and functions for estimating many different statistical models and conducting statistical data exploration.</a:t>
            </a:r>
            <a:endParaRPr lang="en-US" sz="2200" dirty="0">
              <a:solidFill>
                <a:srgbClr val="404040"/>
              </a:solidFill>
              <a:latin typeface="Open Sans" panose="020B0606030504020204" pitchFamily="34" charset="0"/>
            </a:endParaRPr>
          </a:p>
        </p:txBody>
      </p:sp>
      <p:sp>
        <p:nvSpPr>
          <p:cNvPr id="3" name="AutoShape 2" descr="About statsmodels — statsmodels">
            <a:extLst>
              <a:ext uri="{FF2B5EF4-FFF2-40B4-BE49-F238E27FC236}">
                <a16:creationId xmlns:a16="http://schemas.microsoft.com/office/drawing/2014/main" id="{15B4F824-002E-6CAA-B547-EB8BDBB494E7}"/>
              </a:ext>
            </a:extLst>
          </p:cNvPr>
          <p:cNvSpPr>
            <a:spLocks noChangeAspect="1" noChangeArrowheads="1"/>
          </p:cNvSpPr>
          <p:nvPr/>
        </p:nvSpPr>
        <p:spPr bwMode="auto">
          <a:xfrm>
            <a:off x="7975600" y="416599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E03D8CC2-5002-E765-21A7-D5A05D0BF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727" r="19454" b="21050"/>
          <a:stretch/>
        </p:blipFill>
        <p:spPr>
          <a:xfrm>
            <a:off x="2609665" y="3572241"/>
            <a:ext cx="3441031" cy="3036290"/>
          </a:xfrm>
          <a:prstGeom prst="rect">
            <a:avLst/>
          </a:prstGeom>
        </p:spPr>
      </p:pic>
      <p:sp>
        <p:nvSpPr>
          <p:cNvPr id="8" name="Brandline_LVC">
            <a:extLst>
              <a:ext uri="{FF2B5EF4-FFF2-40B4-BE49-F238E27FC236}">
                <a16:creationId xmlns:a16="http://schemas.microsoft.com/office/drawing/2014/main" id="{6E4EADF1-2B6C-36BE-B25D-198DE7BC99F5}"/>
              </a:ext>
            </a:extLst>
          </p:cNvPr>
          <p:cNvSpPr/>
          <p:nvPr/>
        </p:nvSpPr>
        <p:spPr>
          <a:xfrm>
            <a:off x="6769101" y="816352"/>
            <a:ext cx="2728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623;p98">
            <a:extLst>
              <a:ext uri="{FF2B5EF4-FFF2-40B4-BE49-F238E27FC236}">
                <a16:creationId xmlns:a16="http://schemas.microsoft.com/office/drawing/2014/main" id="{6B06C487-FC57-E0A0-5E0A-A44CDAA877F2}"/>
              </a:ext>
            </a:extLst>
          </p:cNvPr>
          <p:cNvSpPr/>
          <p:nvPr/>
        </p:nvSpPr>
        <p:spPr>
          <a:xfrm>
            <a:off x="7780470" y="3617820"/>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dirty="0">
                <a:solidFill>
                  <a:srgbClr val="3F3F3F"/>
                </a:solidFill>
                <a:latin typeface="Open Sans"/>
                <a:ea typeface="Open Sans"/>
                <a:cs typeface="Open Sans"/>
                <a:sym typeface="Open Sans"/>
              </a:rPr>
              <a:t>Market researchers use </a:t>
            </a:r>
            <a:r>
              <a:rPr lang="en-US" sz="2200" dirty="0" err="1">
                <a:solidFill>
                  <a:srgbClr val="3F3F3F"/>
                </a:solidFill>
                <a:latin typeface="Open Sans"/>
                <a:ea typeface="Open Sans"/>
                <a:cs typeface="Open Sans"/>
                <a:sym typeface="Open Sans"/>
              </a:rPr>
              <a:t>Statsmodels</a:t>
            </a:r>
            <a:r>
              <a:rPr lang="en-US" sz="2200" dirty="0">
                <a:solidFill>
                  <a:srgbClr val="3F3F3F"/>
                </a:solidFill>
                <a:latin typeface="Open Sans"/>
                <a:ea typeface="Open Sans"/>
                <a:cs typeface="Open Sans"/>
                <a:sym typeface="Open Sans"/>
              </a:rPr>
              <a:t> to perform regression analysis to understand how different factors, such as advertising spend, affect sales.</a:t>
            </a:r>
            <a:endParaRPr lang="en-US" sz="2400" dirty="0"/>
          </a:p>
        </p:txBody>
      </p:sp>
      <p:sp>
        <p:nvSpPr>
          <p:cNvPr id="4" name="Google Shape;623;p98">
            <a:extLst>
              <a:ext uri="{FF2B5EF4-FFF2-40B4-BE49-F238E27FC236}">
                <a16:creationId xmlns:a16="http://schemas.microsoft.com/office/drawing/2014/main" id="{5764C44E-4B97-6BAB-6C5B-D117582BDC7E}"/>
              </a:ext>
            </a:extLst>
          </p:cNvPr>
          <p:cNvSpPr/>
          <p:nvPr/>
        </p:nvSpPr>
        <p:spPr>
          <a:xfrm>
            <a:off x="7780470" y="6110123"/>
            <a:ext cx="7444085" cy="1394380"/>
          </a:xfrm>
          <a:prstGeom prst="roundRect">
            <a:avLst/>
          </a:prstGeom>
          <a:solidFill>
            <a:srgbClr val="DEF0FE"/>
          </a:solidFill>
          <a:ln>
            <a:solidFill>
              <a:srgbClr val="DEF0FE"/>
            </a:solidFill>
          </a:ln>
        </p:spPr>
        <p:txBody>
          <a:bodyPr spcFirstLastPara="1" wrap="square" lIns="91425" tIns="45700" rIns="91425" bIns="45700" anchor="ctr" anchorCtr="0">
            <a:spAutoFit/>
          </a:bodyPr>
          <a:lstStyle/>
          <a:p>
            <a:pPr marL="457200" marR="0" lvl="0" indent="-228600" algn="ctr" rtl="0">
              <a:lnSpc>
                <a:spcPct val="115000"/>
              </a:lnSpc>
              <a:spcBef>
                <a:spcPts val="0"/>
              </a:spcBef>
              <a:spcAft>
                <a:spcPts val="0"/>
              </a:spcAft>
              <a:buNone/>
            </a:pPr>
            <a:r>
              <a:rPr lang="en-US" sz="2200" dirty="0">
                <a:solidFill>
                  <a:srgbClr val="3F3F3F"/>
                </a:solidFill>
                <a:latin typeface="Open Sans"/>
                <a:ea typeface="Open Sans"/>
                <a:cs typeface="Open Sans"/>
                <a:sym typeface="Open Sans"/>
              </a:rPr>
              <a:t>Policy analysts use </a:t>
            </a:r>
            <a:r>
              <a:rPr lang="en-US" sz="2200" dirty="0" err="1">
                <a:solidFill>
                  <a:srgbClr val="3F3F3F"/>
                </a:solidFill>
                <a:latin typeface="Open Sans"/>
                <a:ea typeface="Open Sans"/>
                <a:cs typeface="Open Sans"/>
                <a:sym typeface="Open Sans"/>
              </a:rPr>
              <a:t>Statsmodels</a:t>
            </a:r>
            <a:r>
              <a:rPr lang="en-US" sz="2200" dirty="0">
                <a:solidFill>
                  <a:srgbClr val="3F3F3F"/>
                </a:solidFill>
                <a:latin typeface="Open Sans"/>
                <a:ea typeface="Open Sans"/>
                <a:cs typeface="Open Sans"/>
                <a:sym typeface="Open Sans"/>
              </a:rPr>
              <a:t> to evaluate the impact of public policies on social and economic outcomes through statistical testing and analysis.</a:t>
            </a:r>
            <a:endParaRPr lang="en-US"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79EA98-5160-489B-1F0A-A18006AFC17B}"/>
              </a:ext>
            </a:extLst>
          </p:cNvPr>
          <p:cNvSpPr>
            <a:spLocks noGrp="1"/>
          </p:cNvSpPr>
          <p:nvPr>
            <p:ph type="body" idx="10"/>
          </p:nvPr>
        </p:nvSpPr>
        <p:spPr/>
        <p:txBody>
          <a:bodyPr>
            <a:normAutofit/>
          </a:bodyPr>
          <a:lstStyle/>
          <a:p>
            <a:r>
              <a:rPr lang="en-US" dirty="0">
                <a:solidFill>
                  <a:srgbClr val="404040"/>
                </a:solidFill>
                <a:latin typeface="Open Sans" panose="020B0606030504020204" pitchFamily="34" charset="0"/>
              </a:rPr>
              <a:t>Scikit-learn is a widely-used open-source machine learning library for Python, known for its simplicity, ease of use, and versatility in handling various machine learning tasks.</a:t>
            </a:r>
          </a:p>
        </p:txBody>
      </p:sp>
      <p:sp>
        <p:nvSpPr>
          <p:cNvPr id="4" name="Title 3">
            <a:extLst>
              <a:ext uri="{FF2B5EF4-FFF2-40B4-BE49-F238E27FC236}">
                <a16:creationId xmlns:a16="http://schemas.microsoft.com/office/drawing/2014/main" id="{3BA52B1F-2BC6-A5D1-05C1-AE8D3F0B3968}"/>
              </a:ext>
            </a:extLst>
          </p:cNvPr>
          <p:cNvSpPr>
            <a:spLocks noGrp="1"/>
          </p:cNvSpPr>
          <p:nvPr>
            <p:ph type="title"/>
          </p:nvPr>
        </p:nvSpPr>
        <p:spPr/>
        <p:txBody>
          <a:bodyPr/>
          <a:lstStyle/>
          <a:p>
            <a:r>
              <a:rPr lang="en-IN" dirty="0"/>
              <a:t>Scikit-Learn</a:t>
            </a:r>
            <a:endParaRPr lang="en-US" dirty="0"/>
          </a:p>
        </p:txBody>
      </p:sp>
      <p:sp>
        <p:nvSpPr>
          <p:cNvPr id="6" name="Brandline_LVC">
            <a:extLst>
              <a:ext uri="{FF2B5EF4-FFF2-40B4-BE49-F238E27FC236}">
                <a16:creationId xmlns:a16="http://schemas.microsoft.com/office/drawing/2014/main" id="{3ED99717-5766-31D4-38FE-B57E0CDCEBFD}"/>
              </a:ext>
            </a:extLst>
          </p:cNvPr>
          <p:cNvSpPr/>
          <p:nvPr/>
        </p:nvSpPr>
        <p:spPr>
          <a:xfrm>
            <a:off x="6819900" y="816324"/>
            <a:ext cx="2629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45;p2">
            <a:extLst>
              <a:ext uri="{FF2B5EF4-FFF2-40B4-BE49-F238E27FC236}">
                <a16:creationId xmlns:a16="http://schemas.microsoft.com/office/drawing/2014/main" id="{C8AEAA97-B875-CBDE-6F9C-8FF16E7B372A}"/>
              </a:ext>
            </a:extLst>
          </p:cNvPr>
          <p:cNvGrpSpPr/>
          <p:nvPr/>
        </p:nvGrpSpPr>
        <p:grpSpPr>
          <a:xfrm>
            <a:off x="1517116" y="3650639"/>
            <a:ext cx="4165200" cy="2159525"/>
            <a:chOff x="-240753" y="2537888"/>
            <a:chExt cx="3453984" cy="2159525"/>
          </a:xfrm>
        </p:grpSpPr>
        <p:pic>
          <p:nvPicPr>
            <p:cNvPr id="8" name="Google Shape;46;p2">
              <a:extLst>
                <a:ext uri="{FF2B5EF4-FFF2-40B4-BE49-F238E27FC236}">
                  <a16:creationId xmlns:a16="http://schemas.microsoft.com/office/drawing/2014/main" id="{5D5C1986-CE65-4925-2CD2-3A4E97B6F7C4}"/>
                </a:ext>
              </a:extLst>
            </p:cNvPr>
            <p:cNvPicPr preferRelativeResize="0"/>
            <p:nvPr/>
          </p:nvPicPr>
          <p:blipFill rotWithShape="1">
            <a:blip r:embed="rId3">
              <a:alphaModFix/>
            </a:blip>
            <a:srcRect/>
            <a:stretch/>
          </p:blipFill>
          <p:spPr>
            <a:xfrm>
              <a:off x="908219" y="2537888"/>
              <a:ext cx="1156040" cy="1036765"/>
            </a:xfrm>
            <a:prstGeom prst="rect">
              <a:avLst/>
            </a:prstGeom>
            <a:noFill/>
            <a:ln>
              <a:noFill/>
            </a:ln>
          </p:spPr>
        </p:pic>
        <p:sp>
          <p:nvSpPr>
            <p:cNvPr id="9" name="Google Shape;47;p2">
              <a:extLst>
                <a:ext uri="{FF2B5EF4-FFF2-40B4-BE49-F238E27FC236}">
                  <a16:creationId xmlns:a16="http://schemas.microsoft.com/office/drawing/2014/main" id="{7BEF90B9-B993-B98F-6384-1A0BEB14E15B}"/>
                </a:ext>
              </a:extLst>
            </p:cNvPr>
            <p:cNvSpPr txBox="1"/>
            <p:nvPr/>
          </p:nvSpPr>
          <p:spPr>
            <a:xfrm>
              <a:off x="-240753" y="3681750"/>
              <a:ext cx="3453984"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identifies objects in images for autonomous vehicles and facial recognition systems. </a:t>
              </a:r>
              <a:endParaRPr lang="en-US" sz="2200" b="0" i="0" u="none" strike="noStrike" cap="none" dirty="0">
                <a:solidFill>
                  <a:srgbClr val="3F3F3F"/>
                </a:solidFill>
                <a:latin typeface="Arial"/>
                <a:ea typeface="Arial"/>
                <a:cs typeface="Arial"/>
                <a:sym typeface="Arial"/>
              </a:endParaRPr>
            </a:p>
          </p:txBody>
        </p:sp>
      </p:grpSp>
      <p:grpSp>
        <p:nvGrpSpPr>
          <p:cNvPr id="10" name="Google Shape;48;p2">
            <a:extLst>
              <a:ext uri="{FF2B5EF4-FFF2-40B4-BE49-F238E27FC236}">
                <a16:creationId xmlns:a16="http://schemas.microsoft.com/office/drawing/2014/main" id="{159338AE-1423-1E8D-E113-68A954327337}"/>
              </a:ext>
            </a:extLst>
          </p:cNvPr>
          <p:cNvGrpSpPr/>
          <p:nvPr/>
        </p:nvGrpSpPr>
        <p:grpSpPr>
          <a:xfrm>
            <a:off x="6394288" y="3606388"/>
            <a:ext cx="4165200" cy="1931223"/>
            <a:chOff x="2551670" y="5335872"/>
            <a:chExt cx="3248846" cy="1931223"/>
          </a:xfrm>
        </p:grpSpPr>
        <p:pic>
          <p:nvPicPr>
            <p:cNvPr id="11" name="Google Shape;49;p2">
              <a:extLst>
                <a:ext uri="{FF2B5EF4-FFF2-40B4-BE49-F238E27FC236}">
                  <a16:creationId xmlns:a16="http://schemas.microsoft.com/office/drawing/2014/main" id="{AFE8F0AE-D20B-6975-2710-725DE4431B56}"/>
                </a:ext>
              </a:extLst>
            </p:cNvPr>
            <p:cNvPicPr preferRelativeResize="0"/>
            <p:nvPr/>
          </p:nvPicPr>
          <p:blipFill rotWithShape="1">
            <a:blip r:embed="rId4">
              <a:alphaModFix/>
            </a:blip>
            <a:srcRect/>
            <a:stretch/>
          </p:blipFill>
          <p:spPr>
            <a:xfrm>
              <a:off x="3558281" y="5335872"/>
              <a:ext cx="1029832" cy="1066797"/>
            </a:xfrm>
            <a:prstGeom prst="rect">
              <a:avLst/>
            </a:prstGeom>
            <a:noFill/>
            <a:ln>
              <a:noFill/>
            </a:ln>
          </p:spPr>
        </p:pic>
        <p:sp>
          <p:nvSpPr>
            <p:cNvPr id="12" name="Google Shape;50;p2">
              <a:extLst>
                <a:ext uri="{FF2B5EF4-FFF2-40B4-BE49-F238E27FC236}">
                  <a16:creationId xmlns:a16="http://schemas.microsoft.com/office/drawing/2014/main" id="{ADF151AE-0E22-4064-AD56-750828B68D14}"/>
                </a:ext>
              </a:extLst>
            </p:cNvPr>
            <p:cNvSpPr txBox="1"/>
            <p:nvPr/>
          </p:nvSpPr>
          <p:spPr>
            <a:xfrm>
              <a:off x="2551670" y="6559209"/>
              <a:ext cx="32488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detects fraudulent transactions in banking and </a:t>
              </a: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e-commerce platforms. </a:t>
              </a:r>
              <a:endParaRPr lang="en-US" sz="2200" b="0" i="0" u="none" strike="noStrike" cap="none" dirty="0">
                <a:solidFill>
                  <a:srgbClr val="3F3F3F"/>
                </a:solidFill>
                <a:latin typeface="Arial"/>
                <a:ea typeface="Arial"/>
                <a:cs typeface="Arial"/>
                <a:sym typeface="Arial"/>
              </a:endParaRPr>
            </a:p>
          </p:txBody>
        </p:sp>
      </p:grpSp>
      <p:grpSp>
        <p:nvGrpSpPr>
          <p:cNvPr id="13" name="Google Shape;51;p2">
            <a:extLst>
              <a:ext uri="{FF2B5EF4-FFF2-40B4-BE49-F238E27FC236}">
                <a16:creationId xmlns:a16="http://schemas.microsoft.com/office/drawing/2014/main" id="{A56FAE90-2744-5D9D-0462-72269F41308A}"/>
              </a:ext>
            </a:extLst>
          </p:cNvPr>
          <p:cNvGrpSpPr/>
          <p:nvPr/>
        </p:nvGrpSpPr>
        <p:grpSpPr>
          <a:xfrm>
            <a:off x="11007623" y="3531730"/>
            <a:ext cx="4163728" cy="2080539"/>
            <a:chOff x="5785831" y="2871789"/>
            <a:chExt cx="2591146" cy="2080539"/>
          </a:xfrm>
        </p:grpSpPr>
        <p:sp>
          <p:nvSpPr>
            <p:cNvPr id="14" name="Google Shape;52;p2">
              <a:extLst>
                <a:ext uri="{FF2B5EF4-FFF2-40B4-BE49-F238E27FC236}">
                  <a16:creationId xmlns:a16="http://schemas.microsoft.com/office/drawing/2014/main" id="{52348E7B-B852-E5CA-1D07-F9F194A4131A}"/>
                </a:ext>
              </a:extLst>
            </p:cNvPr>
            <p:cNvSpPr txBox="1"/>
            <p:nvPr/>
          </p:nvSpPr>
          <p:spPr>
            <a:xfrm>
              <a:off x="5785831" y="3936665"/>
              <a:ext cx="2591146"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analyzes customer reviews for sentiment classification in marketing and social </a:t>
              </a: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media analysis.</a:t>
              </a:r>
              <a:endParaRPr lang="en-US" sz="2200" b="0" i="0" u="none" strike="noStrike" cap="none" dirty="0">
                <a:solidFill>
                  <a:srgbClr val="3F3F3F"/>
                </a:solidFill>
                <a:latin typeface="Arial"/>
                <a:ea typeface="Arial"/>
                <a:cs typeface="Arial"/>
                <a:sym typeface="Arial"/>
              </a:endParaRPr>
            </a:p>
          </p:txBody>
        </p:sp>
        <p:pic>
          <p:nvPicPr>
            <p:cNvPr id="15" name="Google Shape;53;p2">
              <a:extLst>
                <a:ext uri="{FF2B5EF4-FFF2-40B4-BE49-F238E27FC236}">
                  <a16:creationId xmlns:a16="http://schemas.microsoft.com/office/drawing/2014/main" id="{550541EF-D7B5-2EB3-C67B-9A659D2788C7}"/>
                </a:ext>
              </a:extLst>
            </p:cNvPr>
            <p:cNvPicPr preferRelativeResize="0"/>
            <p:nvPr/>
          </p:nvPicPr>
          <p:blipFill rotWithShape="1">
            <a:blip r:embed="rId5">
              <a:alphaModFix/>
            </a:blip>
            <a:srcRect/>
            <a:stretch/>
          </p:blipFill>
          <p:spPr>
            <a:xfrm>
              <a:off x="6512176" y="2871789"/>
              <a:ext cx="1115194" cy="931118"/>
            </a:xfrm>
            <a:prstGeom prst="rect">
              <a:avLst/>
            </a:prstGeom>
            <a:noFill/>
            <a:ln>
              <a:noFill/>
            </a:ln>
          </p:spPr>
        </p:pic>
      </p:grpSp>
    </p:spTree>
    <p:extLst>
      <p:ext uri="{BB962C8B-B14F-4D97-AF65-F5344CB8AC3E}">
        <p14:creationId xmlns:p14="http://schemas.microsoft.com/office/powerpoint/2010/main" val="1411432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a:t>Matplotlib</a:t>
            </a:r>
            <a:endParaRPr lang="en-US"/>
          </a:p>
        </p:txBody>
      </p:sp>
      <p:sp>
        <p:nvSpPr>
          <p:cNvPr id="5" name="Google Shape;760;p72">
            <a:extLst>
              <a:ext uri="{FF2B5EF4-FFF2-40B4-BE49-F238E27FC236}">
                <a16:creationId xmlns:a16="http://schemas.microsoft.com/office/drawing/2014/main" id="{FF4D1834-399F-4BEA-0AAE-7D34D7057D31}"/>
              </a:ext>
            </a:extLst>
          </p:cNvPr>
          <p:cNvSpPr txBox="1"/>
          <p:nvPr/>
        </p:nvSpPr>
        <p:spPr>
          <a:xfrm>
            <a:off x="1485850" y="1507223"/>
            <a:ext cx="13284300" cy="926615"/>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Matplotlib library is a comprehensive tool for building static, animated, and interactive visualizations, including line plots, scatter plots, bar charts, histograms, pie charts, and more.</a:t>
            </a:r>
            <a:endParaRPr lang="en-US" sz="2200" b="0" i="0" u="none" strike="noStrike" cap="none" dirty="0">
              <a:solidFill>
                <a:srgbClr val="3F3F3F"/>
              </a:solidFill>
              <a:latin typeface="Open Sans"/>
              <a:ea typeface="Open Sans"/>
              <a:cs typeface="Open Sans"/>
              <a:sym typeface="Open Sans"/>
            </a:endParaRPr>
          </a:p>
        </p:txBody>
      </p:sp>
      <p:sp>
        <p:nvSpPr>
          <p:cNvPr id="6" name="Google Shape;762;p72">
            <a:extLst>
              <a:ext uri="{FF2B5EF4-FFF2-40B4-BE49-F238E27FC236}">
                <a16:creationId xmlns:a16="http://schemas.microsoft.com/office/drawing/2014/main" id="{F9A2E9E6-83E8-94DB-81E3-3BBDFCC86EA0}"/>
              </a:ext>
            </a:extLst>
          </p:cNvPr>
          <p:cNvSpPr txBox="1"/>
          <p:nvPr/>
        </p:nvSpPr>
        <p:spPr>
          <a:xfrm>
            <a:off x="4073688" y="7410863"/>
            <a:ext cx="8464223"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Matplotlib is an open-source library and can be used freely.</a:t>
            </a:r>
            <a:endParaRPr dirty="0"/>
          </a:p>
        </p:txBody>
      </p:sp>
      <p:pic>
        <p:nvPicPr>
          <p:cNvPr id="7" name="Picture 6">
            <a:extLst>
              <a:ext uri="{FF2B5EF4-FFF2-40B4-BE49-F238E27FC236}">
                <a16:creationId xmlns:a16="http://schemas.microsoft.com/office/drawing/2014/main" id="{F1BE04FC-9FC4-83D4-3F41-7B45A12EBE25}"/>
              </a:ext>
            </a:extLst>
          </p:cNvPr>
          <p:cNvPicPr>
            <a:picLocks noChangeAspect="1"/>
          </p:cNvPicPr>
          <p:nvPr/>
        </p:nvPicPr>
        <p:blipFill>
          <a:blip r:embed="rId3"/>
          <a:stretch>
            <a:fillRect/>
          </a:stretch>
        </p:blipFill>
        <p:spPr>
          <a:xfrm>
            <a:off x="3682082" y="3756915"/>
            <a:ext cx="8891836" cy="1630170"/>
          </a:xfrm>
          <a:prstGeom prst="rect">
            <a:avLst/>
          </a:prstGeom>
        </p:spPr>
      </p:pic>
      <p:sp>
        <p:nvSpPr>
          <p:cNvPr id="9" name="Brandline_LVC">
            <a:extLst>
              <a:ext uri="{FF2B5EF4-FFF2-40B4-BE49-F238E27FC236}">
                <a16:creationId xmlns:a16="http://schemas.microsoft.com/office/drawing/2014/main" id="{1DDAE2E1-486A-1676-EC22-0CE2C2F21FD4}"/>
              </a:ext>
            </a:extLst>
          </p:cNvPr>
          <p:cNvSpPr/>
          <p:nvPr/>
        </p:nvSpPr>
        <p:spPr>
          <a:xfrm>
            <a:off x="6972301" y="816324"/>
            <a:ext cx="2315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001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17C3AF-F849-4880-A4D3-E62A168C5C64}"/>
              </a:ext>
            </a:extLst>
          </p:cNvPr>
          <p:cNvSpPr>
            <a:spLocks noGrp="1"/>
          </p:cNvSpPr>
          <p:nvPr>
            <p:ph type="body" idx="10"/>
          </p:nvPr>
        </p:nvSpPr>
        <p:spPr>
          <a:xfrm>
            <a:off x="1291857" y="1557437"/>
            <a:ext cx="13696999" cy="903776"/>
          </a:xfrm>
        </p:spPr>
        <p:txBody>
          <a:bodyPr anchor="ctr"/>
          <a:lstStyle/>
          <a:p>
            <a:r>
              <a:rPr lang="en-US" dirty="0"/>
              <a:t>Seaborn is a data visualization library in Python that is built on top of Matplotlib.</a:t>
            </a:r>
          </a:p>
        </p:txBody>
      </p:sp>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a:t>Seaborn</a:t>
            </a:r>
            <a:endParaRPr lang="en-US"/>
          </a:p>
        </p:txBody>
      </p:sp>
      <p:pic>
        <p:nvPicPr>
          <p:cNvPr id="5" name="Picture 4">
            <a:extLst>
              <a:ext uri="{FF2B5EF4-FFF2-40B4-BE49-F238E27FC236}">
                <a16:creationId xmlns:a16="http://schemas.microsoft.com/office/drawing/2014/main" id="{13ADC91A-08A0-8205-D460-CA74B544873B}"/>
              </a:ext>
            </a:extLst>
          </p:cNvPr>
          <p:cNvPicPr>
            <a:picLocks noChangeAspect="1"/>
          </p:cNvPicPr>
          <p:nvPr/>
        </p:nvPicPr>
        <p:blipFill>
          <a:blip r:embed="rId3"/>
          <a:stretch>
            <a:fillRect/>
          </a:stretch>
        </p:blipFill>
        <p:spPr>
          <a:xfrm>
            <a:off x="1091139" y="3992134"/>
            <a:ext cx="5655954" cy="1622085"/>
          </a:xfrm>
          <a:prstGeom prst="rect">
            <a:avLst/>
          </a:prstGeom>
        </p:spPr>
      </p:pic>
      <p:sp>
        <p:nvSpPr>
          <p:cNvPr id="7" name="Brandline_LVC">
            <a:extLst>
              <a:ext uri="{FF2B5EF4-FFF2-40B4-BE49-F238E27FC236}">
                <a16:creationId xmlns:a16="http://schemas.microsoft.com/office/drawing/2014/main" id="{C9103EB3-535A-3DE6-F961-30D9A3BE091F}"/>
              </a:ext>
            </a:extLst>
          </p:cNvPr>
          <p:cNvSpPr/>
          <p:nvPr/>
        </p:nvSpPr>
        <p:spPr>
          <a:xfrm>
            <a:off x="7213601" y="816324"/>
            <a:ext cx="182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09981CE-5199-B111-A0D1-C6D669E27F64}"/>
              </a:ext>
            </a:extLst>
          </p:cNvPr>
          <p:cNvSpPr/>
          <p:nvPr/>
        </p:nvSpPr>
        <p:spPr>
          <a:xfrm>
            <a:off x="7102091" y="3420426"/>
            <a:ext cx="8211353" cy="3262362"/>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indent="-342900">
              <a:lnSpc>
                <a:spcPct val="115000"/>
              </a:lnSpc>
              <a:spcBef>
                <a:spcPts val="1000"/>
              </a:spcBef>
              <a:buSzPct val="100000"/>
              <a:buChar char="•"/>
            </a:pPr>
            <a:r>
              <a:rPr lang="en-US" sz="2200" b="0" i="0" dirty="0">
                <a:solidFill>
                  <a:srgbClr val="404040"/>
                </a:solidFill>
                <a:effectLst/>
                <a:latin typeface="Open Sans" panose="020B0606030504020204" pitchFamily="34" charset="0"/>
              </a:rPr>
              <a:t>It provides a high-level interface for creating attractive and informative statistical graphics, like histograms, box plots, violin plots, heatmaps, and error bars</a:t>
            </a:r>
            <a:r>
              <a:rPr lang="en-US" sz="2200" dirty="0">
                <a:solidFill>
                  <a:srgbClr val="404040"/>
                </a:solidFill>
                <a:latin typeface="Open Sans" panose="020B0606030504020204" pitchFamily="34" charset="0"/>
              </a:rPr>
              <a:t>.</a:t>
            </a:r>
            <a:endParaRPr lang="en-US" sz="2200" b="0" i="0" dirty="0">
              <a:solidFill>
                <a:srgbClr val="404040"/>
              </a:solidFill>
              <a:effectLst/>
              <a:latin typeface="Open Sans" panose="020B0606030504020204" pitchFamily="34" charset="0"/>
            </a:endParaRPr>
          </a:p>
          <a:p>
            <a:pPr marL="114300" lvl="1">
              <a:lnSpc>
                <a:spcPct val="115000"/>
              </a:lnSpc>
              <a:spcBef>
                <a:spcPts val="1000"/>
              </a:spcBef>
              <a:buSzPct val="100000"/>
            </a:pPr>
            <a:endParaRPr lang="en-US" sz="2200" b="0" i="0" dirty="0">
              <a:solidFill>
                <a:srgbClr val="404040"/>
              </a:solidFill>
              <a:effectLst/>
              <a:latin typeface="Open Sans" panose="020B0606030504020204" pitchFamily="34" charset="0"/>
            </a:endParaRPr>
          </a:p>
          <a:p>
            <a:pPr lvl="1" indent="-342900">
              <a:lnSpc>
                <a:spcPct val="115000"/>
              </a:lnSpc>
              <a:spcBef>
                <a:spcPts val="1000"/>
              </a:spcBef>
              <a:buSzPct val="100000"/>
              <a:buChar char="•"/>
            </a:pPr>
            <a:r>
              <a:rPr kumimoji="0" lang="en-US" altLang="en-US" sz="2200" b="0" i="0" u="none" strike="noStrike" cap="none" normalizeH="0" baseline="0" dirty="0">
                <a:ln>
                  <a:noFill/>
                </a:ln>
                <a:solidFill>
                  <a:srgbClr val="404040"/>
                </a:solidFill>
                <a:effectLst/>
                <a:latin typeface="Open Sans" panose="020B0606030504020204" pitchFamily="34" charset="0"/>
              </a:rPr>
              <a:t>It simplifies the process of creating aesthetically pleasing and informative plots, especially for statistical and categorical data.</a:t>
            </a:r>
          </a:p>
        </p:txBody>
      </p:sp>
    </p:spTree>
    <p:extLst>
      <p:ext uri="{BB962C8B-B14F-4D97-AF65-F5344CB8AC3E}">
        <p14:creationId xmlns:p14="http://schemas.microsoft.com/office/powerpoint/2010/main" val="182684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26B47-2186-1E6F-A17D-6095FBF9076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C0776B5-0668-72FC-0E78-95661F588B6D}"/>
              </a:ext>
            </a:extLst>
          </p:cNvPr>
          <p:cNvSpPr>
            <a:spLocks noGrp="1"/>
          </p:cNvSpPr>
          <p:nvPr>
            <p:ph type="body" idx="10"/>
          </p:nvPr>
        </p:nvSpPr>
        <p:spPr>
          <a:xfrm>
            <a:off x="1291857" y="1557437"/>
            <a:ext cx="13696999" cy="903776"/>
          </a:xfrm>
        </p:spPr>
        <p:txBody>
          <a:bodyPr anchor="ctr"/>
          <a:lstStyle/>
          <a:p>
            <a:r>
              <a:rPr lang="en-US" dirty="0"/>
              <a:t>Plotly is a Python library for creating interactive, publication-quality graphs and visualizations. It is suitable for web-based applications.</a:t>
            </a:r>
          </a:p>
        </p:txBody>
      </p:sp>
      <p:sp>
        <p:nvSpPr>
          <p:cNvPr id="4" name="Title 3">
            <a:extLst>
              <a:ext uri="{FF2B5EF4-FFF2-40B4-BE49-F238E27FC236}">
                <a16:creationId xmlns:a16="http://schemas.microsoft.com/office/drawing/2014/main" id="{31013547-504F-0821-F7A4-1E0EBB168415}"/>
              </a:ext>
            </a:extLst>
          </p:cNvPr>
          <p:cNvSpPr>
            <a:spLocks noGrp="1"/>
          </p:cNvSpPr>
          <p:nvPr>
            <p:ph type="title"/>
          </p:nvPr>
        </p:nvSpPr>
        <p:spPr/>
        <p:txBody>
          <a:bodyPr/>
          <a:lstStyle/>
          <a:p>
            <a:r>
              <a:rPr lang="en-IN" dirty="0"/>
              <a:t>Plotly</a:t>
            </a:r>
            <a:endParaRPr lang="en-US" dirty="0"/>
          </a:p>
        </p:txBody>
      </p:sp>
      <p:sp>
        <p:nvSpPr>
          <p:cNvPr id="11" name="Rectangle: Rounded Corners 10">
            <a:extLst>
              <a:ext uri="{FF2B5EF4-FFF2-40B4-BE49-F238E27FC236}">
                <a16:creationId xmlns:a16="http://schemas.microsoft.com/office/drawing/2014/main" id="{EA1C1F5E-9CBD-6B7B-9845-133C113D8450}"/>
              </a:ext>
            </a:extLst>
          </p:cNvPr>
          <p:cNvSpPr/>
          <p:nvPr/>
        </p:nvSpPr>
        <p:spPr>
          <a:xfrm>
            <a:off x="7102091" y="3420426"/>
            <a:ext cx="8211353" cy="2765503"/>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indent="-342900">
              <a:lnSpc>
                <a:spcPct val="115000"/>
              </a:lnSpc>
              <a:spcBef>
                <a:spcPts val="1000"/>
              </a:spcBef>
              <a:buSzPct val="100000"/>
              <a:buChar char="•"/>
            </a:pPr>
            <a:r>
              <a:rPr lang="en-US" sz="2200" b="0" i="0" dirty="0">
                <a:solidFill>
                  <a:srgbClr val="404040"/>
                </a:solidFill>
                <a:effectLst/>
                <a:latin typeface="Open Sans" panose="020B0606030504020204" pitchFamily="34" charset="0"/>
              </a:rPr>
              <a:t>It enables Python users to create interactive and customizable visualizations for data analysis.</a:t>
            </a:r>
          </a:p>
          <a:p>
            <a:pPr marL="114300" lvl="1">
              <a:lnSpc>
                <a:spcPct val="115000"/>
              </a:lnSpc>
              <a:spcBef>
                <a:spcPts val="1000"/>
              </a:spcBef>
              <a:buSzPct val="100000"/>
            </a:pPr>
            <a:endParaRPr lang="en-US" sz="2200" b="0" i="0" dirty="0">
              <a:solidFill>
                <a:srgbClr val="404040"/>
              </a:solidFill>
              <a:effectLst/>
              <a:latin typeface="Open Sans" panose="020B0606030504020204" pitchFamily="34" charset="0"/>
            </a:endParaRPr>
          </a:p>
          <a:p>
            <a:pPr lvl="1" indent="-342900">
              <a:lnSpc>
                <a:spcPct val="115000"/>
              </a:lnSpc>
              <a:spcBef>
                <a:spcPts val="1000"/>
              </a:spcBef>
              <a:buSzPct val="100000"/>
              <a:buChar char="•"/>
            </a:pPr>
            <a:r>
              <a:rPr kumimoji="0" lang="en-US" altLang="en-US" sz="2200" b="0" i="0" u="none" strike="noStrike" cap="none" normalizeH="0" baseline="0" dirty="0">
                <a:ln>
                  <a:noFill/>
                </a:ln>
                <a:solidFill>
                  <a:srgbClr val="404040"/>
                </a:solidFill>
                <a:effectLst/>
                <a:latin typeface="Open Sans" panose="020B0606030504020204" pitchFamily="34" charset="0"/>
              </a:rPr>
              <a:t>It supports various plot types, such as line plots, scatter plots, and histograms, which enhance data exploration.</a:t>
            </a:r>
          </a:p>
        </p:txBody>
      </p:sp>
      <p:sp>
        <p:nvSpPr>
          <p:cNvPr id="6" name="Brandline_LVC">
            <a:extLst>
              <a:ext uri="{FF2B5EF4-FFF2-40B4-BE49-F238E27FC236}">
                <a16:creationId xmlns:a16="http://schemas.microsoft.com/office/drawing/2014/main" id="{BC28C431-66AC-D755-301D-FB1BF1B97970}"/>
              </a:ext>
            </a:extLst>
          </p:cNvPr>
          <p:cNvSpPr/>
          <p:nvPr/>
        </p:nvSpPr>
        <p:spPr>
          <a:xfrm>
            <a:off x="7493000" y="816324"/>
            <a:ext cx="1270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otly - Wikipedia">
            <a:extLst>
              <a:ext uri="{FF2B5EF4-FFF2-40B4-BE49-F238E27FC236}">
                <a16:creationId xmlns:a16="http://schemas.microsoft.com/office/drawing/2014/main" id="{2E05DFF1-6D2C-C628-938A-3597765BB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857" y="3894993"/>
            <a:ext cx="5486498" cy="181943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15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3D5F97-2A00-0EE2-3952-17887DBA9ACC}"/>
              </a:ext>
            </a:extLst>
          </p:cNvPr>
          <p:cNvSpPr>
            <a:spLocks noGrp="1"/>
          </p:cNvSpPr>
          <p:nvPr>
            <p:ph type="body" idx="10"/>
          </p:nvPr>
        </p:nvSpPr>
        <p:spPr/>
        <p:txBody>
          <a:bodyPr/>
          <a:lstStyle/>
          <a:p>
            <a:r>
              <a:rPr lang="en-US"/>
              <a:t>Types of Plots with Examples</a:t>
            </a:r>
          </a:p>
        </p:txBody>
      </p:sp>
    </p:spTree>
    <p:extLst>
      <p:ext uri="{BB962C8B-B14F-4D97-AF65-F5344CB8AC3E}">
        <p14:creationId xmlns:p14="http://schemas.microsoft.com/office/powerpoint/2010/main" val="2678542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E9555-9B5D-193C-4127-4630FB94ED11}"/>
              </a:ext>
            </a:extLst>
          </p:cNvPr>
          <p:cNvSpPr>
            <a:spLocks noGrp="1"/>
          </p:cNvSpPr>
          <p:nvPr>
            <p:ph type="body" idx="10"/>
          </p:nvPr>
        </p:nvSpPr>
        <p:spPr/>
        <p:txBody>
          <a:bodyPr/>
          <a:lstStyle/>
          <a:p>
            <a:r>
              <a:rPr lang="en-US" dirty="0"/>
              <a:t>A line plot displays data points connected by straight lines, often used to visualize trends or relationships between two variables over time or other continuous intervals.</a:t>
            </a:r>
          </a:p>
        </p:txBody>
      </p:sp>
      <p:sp>
        <p:nvSpPr>
          <p:cNvPr id="5" name="Title 3">
            <a:extLst>
              <a:ext uri="{FF2B5EF4-FFF2-40B4-BE49-F238E27FC236}">
                <a16:creationId xmlns:a16="http://schemas.microsoft.com/office/drawing/2014/main" id="{1EBD7A19-3DCB-6107-93E6-0CB3EFCEFE33}"/>
              </a:ext>
            </a:extLst>
          </p:cNvPr>
          <p:cNvSpPr>
            <a:spLocks noGrp="1"/>
          </p:cNvSpPr>
          <p:nvPr>
            <p:ph type="title"/>
          </p:nvPr>
        </p:nvSpPr>
        <p:spPr>
          <a:xfrm>
            <a:off x="-10160" y="229878"/>
            <a:ext cx="16276320" cy="687244"/>
          </a:xfrm>
        </p:spPr>
        <p:txBody>
          <a:bodyPr/>
          <a:lstStyle/>
          <a:p>
            <a:r>
              <a:rPr lang="en-US" dirty="0"/>
              <a:t>Types of Plots: Line Plot</a:t>
            </a:r>
          </a:p>
        </p:txBody>
      </p:sp>
      <p:sp>
        <p:nvSpPr>
          <p:cNvPr id="6" name="Brandline_LVC">
            <a:extLst>
              <a:ext uri="{FF2B5EF4-FFF2-40B4-BE49-F238E27FC236}">
                <a16:creationId xmlns:a16="http://schemas.microsoft.com/office/drawing/2014/main" id="{E7CEF438-347F-BFC3-E861-241867163028}"/>
              </a:ext>
            </a:extLst>
          </p:cNvPr>
          <p:cNvSpPr/>
          <p:nvPr/>
        </p:nvSpPr>
        <p:spPr>
          <a:xfrm>
            <a:off x="5511800" y="816324"/>
            <a:ext cx="523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EEB7DF7-3C91-FBB8-DB8C-94C310B98297}"/>
              </a:ext>
            </a:extLst>
          </p:cNvPr>
          <p:cNvGrpSpPr/>
          <p:nvPr/>
        </p:nvGrpSpPr>
        <p:grpSpPr>
          <a:xfrm>
            <a:off x="1937279" y="3389612"/>
            <a:ext cx="5064791" cy="3774529"/>
            <a:chOff x="3566230" y="1256776"/>
            <a:chExt cx="5198265" cy="3874001"/>
          </a:xfrm>
        </p:grpSpPr>
        <p:grpSp>
          <p:nvGrpSpPr>
            <p:cNvPr id="8" name="Group 7">
              <a:extLst>
                <a:ext uri="{FF2B5EF4-FFF2-40B4-BE49-F238E27FC236}">
                  <a16:creationId xmlns:a16="http://schemas.microsoft.com/office/drawing/2014/main" id="{3298E6AB-E541-4BCC-BEEA-5F7AA8FA85C6}"/>
                </a:ext>
              </a:extLst>
            </p:cNvPr>
            <p:cNvGrpSpPr/>
            <p:nvPr/>
          </p:nvGrpSpPr>
          <p:grpSpPr>
            <a:xfrm>
              <a:off x="3566230" y="1256776"/>
              <a:ext cx="5198265" cy="3874001"/>
              <a:chOff x="3566230" y="1256776"/>
              <a:chExt cx="5198265" cy="3874001"/>
            </a:xfrm>
          </p:grpSpPr>
          <p:sp>
            <p:nvSpPr>
              <p:cNvPr id="11" name="Rectangle 10">
                <a:extLst>
                  <a:ext uri="{FF2B5EF4-FFF2-40B4-BE49-F238E27FC236}">
                    <a16:creationId xmlns:a16="http://schemas.microsoft.com/office/drawing/2014/main" id="{323F33B8-F048-5199-A204-7E4CF7719B17}"/>
                  </a:ext>
                </a:extLst>
              </p:cNvPr>
              <p:cNvSpPr/>
              <p:nvPr/>
            </p:nvSpPr>
            <p:spPr>
              <a:xfrm>
                <a:off x="3964911" y="1256776"/>
                <a:ext cx="4773336" cy="354854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B946B54-E788-937F-EF4C-8E6D6B065052}"/>
                  </a:ext>
                </a:extLst>
              </p:cNvPr>
              <p:cNvCxnSpPr>
                <a:cxnSpLocks/>
              </p:cNvCxnSpPr>
              <p:nvPr/>
            </p:nvCxnSpPr>
            <p:spPr>
              <a:xfrm flipH="1">
                <a:off x="3894266" y="1406525"/>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3C0171-C5D9-6D31-50BF-DA753EDFB817}"/>
                  </a:ext>
                </a:extLst>
              </p:cNvPr>
              <p:cNvCxnSpPr>
                <a:cxnSpLocks/>
              </p:cNvCxnSpPr>
              <p:nvPr/>
            </p:nvCxnSpPr>
            <p:spPr>
              <a:xfrm flipH="1">
                <a:off x="3894266" y="2125786"/>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2AF162-86CE-7456-23C7-0BA50DFEDC02}"/>
                  </a:ext>
                </a:extLst>
              </p:cNvPr>
              <p:cNvCxnSpPr>
                <a:cxnSpLocks/>
              </p:cNvCxnSpPr>
              <p:nvPr/>
            </p:nvCxnSpPr>
            <p:spPr>
              <a:xfrm flipH="1">
                <a:off x="3894266" y="285774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2DDA02-ED31-A0D1-D650-FE5D5C3B9DC1}"/>
                  </a:ext>
                </a:extLst>
              </p:cNvPr>
              <p:cNvCxnSpPr>
                <a:cxnSpLocks/>
              </p:cNvCxnSpPr>
              <p:nvPr/>
            </p:nvCxnSpPr>
            <p:spPr>
              <a:xfrm flipH="1">
                <a:off x="3894266" y="3577008"/>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212CBB-3C86-B21E-2F09-C6BCB635120A}"/>
                  </a:ext>
                </a:extLst>
              </p:cNvPr>
              <p:cNvCxnSpPr>
                <a:cxnSpLocks/>
              </p:cNvCxnSpPr>
              <p:nvPr/>
            </p:nvCxnSpPr>
            <p:spPr>
              <a:xfrm flipH="1">
                <a:off x="3894266" y="430261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23BCA28-8AB6-B418-202B-F70A7C6846A9}"/>
                  </a:ext>
                </a:extLst>
              </p:cNvPr>
              <p:cNvCxnSpPr>
                <a:cxnSpLocks/>
              </p:cNvCxnSpPr>
              <p:nvPr/>
            </p:nvCxnSpPr>
            <p:spPr>
              <a:xfrm rot="5400000" flipH="1">
                <a:off x="4131922"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D0206D-18F3-48D9-2A0F-606A2F0A9125}"/>
                  </a:ext>
                </a:extLst>
              </p:cNvPr>
              <p:cNvCxnSpPr>
                <a:cxnSpLocks/>
              </p:cNvCxnSpPr>
              <p:nvPr/>
            </p:nvCxnSpPr>
            <p:spPr>
              <a:xfrm rot="5400000" flipH="1">
                <a:off x="4867120"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F142BA-1906-85B4-A241-15F3E1F451ED}"/>
                  </a:ext>
                </a:extLst>
              </p:cNvPr>
              <p:cNvCxnSpPr>
                <a:cxnSpLocks/>
              </p:cNvCxnSpPr>
              <p:nvPr/>
            </p:nvCxnSpPr>
            <p:spPr>
              <a:xfrm rot="5400000" flipH="1">
                <a:off x="5595968"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814E01-C0ED-1F6B-5860-083394311D71}"/>
                  </a:ext>
                </a:extLst>
              </p:cNvPr>
              <p:cNvCxnSpPr>
                <a:cxnSpLocks/>
              </p:cNvCxnSpPr>
              <p:nvPr/>
            </p:nvCxnSpPr>
            <p:spPr>
              <a:xfrm rot="5400000" flipH="1">
                <a:off x="6324816"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789DC5-7168-9354-EC1C-377AB95C57B1}"/>
                  </a:ext>
                </a:extLst>
              </p:cNvPr>
              <p:cNvCxnSpPr>
                <a:cxnSpLocks/>
              </p:cNvCxnSpPr>
              <p:nvPr/>
            </p:nvCxnSpPr>
            <p:spPr>
              <a:xfrm rot="5400000" flipH="1">
                <a:off x="7040964"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9479047-A143-BE78-119E-9945EC8C45CE}"/>
                  </a:ext>
                </a:extLst>
              </p:cNvPr>
              <p:cNvSpPr txBox="1"/>
              <p:nvPr/>
            </p:nvSpPr>
            <p:spPr>
              <a:xfrm>
                <a:off x="3566230" y="1268998"/>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23" name="TextBox 22">
                <a:extLst>
                  <a:ext uri="{FF2B5EF4-FFF2-40B4-BE49-F238E27FC236}">
                    <a16:creationId xmlns:a16="http://schemas.microsoft.com/office/drawing/2014/main" id="{BBDEA99C-8E08-6A9D-14D1-D9E75F8845DD}"/>
                  </a:ext>
                </a:extLst>
              </p:cNvPr>
              <p:cNvSpPr txBox="1"/>
              <p:nvPr/>
            </p:nvSpPr>
            <p:spPr>
              <a:xfrm>
                <a:off x="3667830" y="198883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8</a:t>
                </a:r>
              </a:p>
            </p:txBody>
          </p:sp>
          <p:sp>
            <p:nvSpPr>
              <p:cNvPr id="24" name="TextBox 23">
                <a:extLst>
                  <a:ext uri="{FF2B5EF4-FFF2-40B4-BE49-F238E27FC236}">
                    <a16:creationId xmlns:a16="http://schemas.microsoft.com/office/drawing/2014/main" id="{FFCD7024-B4F8-7F40-1EE9-9E18F6F33120}"/>
                  </a:ext>
                </a:extLst>
              </p:cNvPr>
              <p:cNvSpPr txBox="1"/>
              <p:nvPr/>
            </p:nvSpPr>
            <p:spPr>
              <a:xfrm>
                <a:off x="3661480" y="2702330"/>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6</a:t>
                </a:r>
              </a:p>
            </p:txBody>
          </p:sp>
          <p:sp>
            <p:nvSpPr>
              <p:cNvPr id="25" name="TextBox 24">
                <a:extLst>
                  <a:ext uri="{FF2B5EF4-FFF2-40B4-BE49-F238E27FC236}">
                    <a16:creationId xmlns:a16="http://schemas.microsoft.com/office/drawing/2014/main" id="{59C6264C-676A-7FCD-F364-9D0AD72A9D21}"/>
                  </a:ext>
                </a:extLst>
              </p:cNvPr>
              <p:cNvSpPr txBox="1"/>
              <p:nvPr/>
            </p:nvSpPr>
            <p:spPr>
              <a:xfrm>
                <a:off x="3674180" y="3428521"/>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26" name="TextBox 25">
                <a:extLst>
                  <a:ext uri="{FF2B5EF4-FFF2-40B4-BE49-F238E27FC236}">
                    <a16:creationId xmlns:a16="http://schemas.microsoft.com/office/drawing/2014/main" id="{C67D26AD-C42B-7D1F-6093-14E835122049}"/>
                  </a:ext>
                </a:extLst>
              </p:cNvPr>
              <p:cNvSpPr txBox="1"/>
              <p:nvPr/>
            </p:nvSpPr>
            <p:spPr>
              <a:xfrm>
                <a:off x="3674180" y="4154712"/>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p:txBody>
          </p:sp>
          <p:grpSp>
            <p:nvGrpSpPr>
              <p:cNvPr id="27" name="Group 26">
                <a:extLst>
                  <a:ext uri="{FF2B5EF4-FFF2-40B4-BE49-F238E27FC236}">
                    <a16:creationId xmlns:a16="http://schemas.microsoft.com/office/drawing/2014/main" id="{15030463-A69F-5FE1-80B3-D2D5AF94D007}"/>
                  </a:ext>
                </a:extLst>
              </p:cNvPr>
              <p:cNvGrpSpPr/>
              <p:nvPr/>
            </p:nvGrpSpPr>
            <p:grpSpPr>
              <a:xfrm>
                <a:off x="3957013" y="4821077"/>
                <a:ext cx="4807482" cy="307777"/>
                <a:chOff x="4891273" y="4967127"/>
                <a:chExt cx="4807482" cy="307777"/>
              </a:xfrm>
            </p:grpSpPr>
            <p:sp>
              <p:nvSpPr>
                <p:cNvPr id="32" name="TextBox 31">
                  <a:extLst>
                    <a:ext uri="{FF2B5EF4-FFF2-40B4-BE49-F238E27FC236}">
                      <a16:creationId xmlns:a16="http://schemas.microsoft.com/office/drawing/2014/main" id="{B0BDFDC2-17F3-24B0-022B-87FE1E8F8343}"/>
                    </a:ext>
                  </a:extLst>
                </p:cNvPr>
                <p:cNvSpPr txBox="1"/>
                <p:nvPr/>
              </p:nvSpPr>
              <p:spPr>
                <a:xfrm>
                  <a:off x="4891273"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0.0</a:t>
                  </a:r>
                </a:p>
              </p:txBody>
            </p:sp>
            <p:sp>
              <p:nvSpPr>
                <p:cNvPr id="33" name="TextBox 32">
                  <a:extLst>
                    <a:ext uri="{FF2B5EF4-FFF2-40B4-BE49-F238E27FC236}">
                      <a16:creationId xmlns:a16="http://schemas.microsoft.com/office/drawing/2014/main" id="{4B571B21-4FB3-23D4-6283-3D11F07D9106}"/>
                    </a:ext>
                  </a:extLst>
                </p:cNvPr>
                <p:cNvSpPr txBox="1"/>
                <p:nvPr/>
              </p:nvSpPr>
              <p:spPr>
                <a:xfrm>
                  <a:off x="5620121"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0.5</a:t>
                  </a:r>
                </a:p>
              </p:txBody>
            </p:sp>
            <p:sp>
              <p:nvSpPr>
                <p:cNvPr id="34" name="TextBox 33">
                  <a:extLst>
                    <a:ext uri="{FF2B5EF4-FFF2-40B4-BE49-F238E27FC236}">
                      <a16:creationId xmlns:a16="http://schemas.microsoft.com/office/drawing/2014/main" id="{DFAF2F78-C6A1-1AFA-D68F-702A5CC1EF85}"/>
                    </a:ext>
                  </a:extLst>
                </p:cNvPr>
                <p:cNvSpPr txBox="1"/>
                <p:nvPr/>
              </p:nvSpPr>
              <p:spPr>
                <a:xfrm>
                  <a:off x="6336269"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35" name="TextBox 34">
                  <a:extLst>
                    <a:ext uri="{FF2B5EF4-FFF2-40B4-BE49-F238E27FC236}">
                      <a16:creationId xmlns:a16="http://schemas.microsoft.com/office/drawing/2014/main" id="{A1A26208-404A-C186-A3F8-68690D5A2777}"/>
                    </a:ext>
                  </a:extLst>
                </p:cNvPr>
                <p:cNvSpPr txBox="1"/>
                <p:nvPr/>
              </p:nvSpPr>
              <p:spPr>
                <a:xfrm>
                  <a:off x="8531967"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sp>
              <p:nvSpPr>
                <p:cNvPr id="36" name="TextBox 35">
                  <a:extLst>
                    <a:ext uri="{FF2B5EF4-FFF2-40B4-BE49-F238E27FC236}">
                      <a16:creationId xmlns:a16="http://schemas.microsoft.com/office/drawing/2014/main" id="{A61FC766-DB18-89F4-B84F-7FF86131C91B}"/>
                    </a:ext>
                  </a:extLst>
                </p:cNvPr>
                <p:cNvSpPr txBox="1"/>
                <p:nvPr/>
              </p:nvSpPr>
              <p:spPr>
                <a:xfrm>
                  <a:off x="9260815"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a:t>
                  </a:r>
                </a:p>
              </p:txBody>
            </p:sp>
          </p:grpSp>
          <p:sp>
            <p:nvSpPr>
              <p:cNvPr id="28" name="TextBox 27">
                <a:extLst>
                  <a:ext uri="{FF2B5EF4-FFF2-40B4-BE49-F238E27FC236}">
                    <a16:creationId xmlns:a16="http://schemas.microsoft.com/office/drawing/2014/main" id="{1124E6D2-1365-007A-8463-E90E8D31A54C}"/>
                  </a:ext>
                </a:extLst>
              </p:cNvPr>
              <p:cNvSpPr txBox="1"/>
              <p:nvPr/>
            </p:nvSpPr>
            <p:spPr>
              <a:xfrm>
                <a:off x="6118157" y="482107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a:t>
                </a:r>
              </a:p>
            </p:txBody>
          </p:sp>
          <p:sp>
            <p:nvSpPr>
              <p:cNvPr id="29" name="TextBox 28">
                <a:extLst>
                  <a:ext uri="{FF2B5EF4-FFF2-40B4-BE49-F238E27FC236}">
                    <a16:creationId xmlns:a16="http://schemas.microsoft.com/office/drawing/2014/main" id="{967D82A7-39DD-6961-47C6-E08153800A0D}"/>
                  </a:ext>
                </a:extLst>
              </p:cNvPr>
              <p:cNvSpPr txBox="1"/>
              <p:nvPr/>
            </p:nvSpPr>
            <p:spPr>
              <a:xfrm>
                <a:off x="6854546" y="482300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p:txBody>
          </p:sp>
          <p:cxnSp>
            <p:nvCxnSpPr>
              <p:cNvPr id="30" name="Straight Connector 29">
                <a:extLst>
                  <a:ext uri="{FF2B5EF4-FFF2-40B4-BE49-F238E27FC236}">
                    <a16:creationId xmlns:a16="http://schemas.microsoft.com/office/drawing/2014/main" id="{BF7AA164-93C9-05EE-1E11-3B357F9EA674}"/>
                  </a:ext>
                </a:extLst>
              </p:cNvPr>
              <p:cNvCxnSpPr>
                <a:cxnSpLocks/>
              </p:cNvCxnSpPr>
              <p:nvPr/>
            </p:nvCxnSpPr>
            <p:spPr>
              <a:xfrm rot="5400000" flipH="1">
                <a:off x="7777564"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4A1C75-B71E-FF52-2BC0-4D9F48ECD6A5}"/>
                  </a:ext>
                </a:extLst>
              </p:cNvPr>
              <p:cNvCxnSpPr>
                <a:cxnSpLocks/>
              </p:cNvCxnSpPr>
              <p:nvPr/>
            </p:nvCxnSpPr>
            <p:spPr>
              <a:xfrm rot="5400000" flipH="1">
                <a:off x="8514164" y="484342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 name="Freeform: Shape 8">
              <a:extLst>
                <a:ext uri="{FF2B5EF4-FFF2-40B4-BE49-F238E27FC236}">
                  <a16:creationId xmlns:a16="http://schemas.microsoft.com/office/drawing/2014/main" id="{B42A4824-4FC8-95D6-D57F-D54298131F36}"/>
                </a:ext>
              </a:extLst>
            </p:cNvPr>
            <p:cNvSpPr/>
            <p:nvPr/>
          </p:nvSpPr>
          <p:spPr>
            <a:xfrm>
              <a:off x="4191000" y="1752600"/>
              <a:ext cx="4305300" cy="2876550"/>
            </a:xfrm>
            <a:custGeom>
              <a:avLst/>
              <a:gdLst>
                <a:gd name="connsiteX0" fmla="*/ 0 w 4305300"/>
                <a:gd name="connsiteY0" fmla="*/ 2233613 h 2876550"/>
                <a:gd name="connsiteX1" fmla="*/ 1433513 w 4305300"/>
                <a:gd name="connsiteY1" fmla="*/ 642938 h 2876550"/>
                <a:gd name="connsiteX2" fmla="*/ 2867025 w 4305300"/>
                <a:gd name="connsiteY2" fmla="*/ 2876550 h 2876550"/>
                <a:gd name="connsiteX3" fmla="*/ 4305300 w 4305300"/>
                <a:gd name="connsiteY3" fmla="*/ 0 h 2876550"/>
              </a:gdLst>
              <a:ahLst/>
              <a:cxnLst>
                <a:cxn ang="0">
                  <a:pos x="connsiteX0" y="connsiteY0"/>
                </a:cxn>
                <a:cxn ang="0">
                  <a:pos x="connsiteX1" y="connsiteY1"/>
                </a:cxn>
                <a:cxn ang="0">
                  <a:pos x="connsiteX2" y="connsiteY2"/>
                </a:cxn>
                <a:cxn ang="0">
                  <a:pos x="connsiteX3" y="connsiteY3"/>
                </a:cxn>
              </a:cxnLst>
              <a:rect l="l" t="t" r="r" b="b"/>
              <a:pathLst>
                <a:path w="4305300" h="2876550">
                  <a:moveTo>
                    <a:pt x="0" y="2233613"/>
                  </a:moveTo>
                  <a:lnTo>
                    <a:pt x="1433513" y="642938"/>
                  </a:lnTo>
                  <a:lnTo>
                    <a:pt x="2867025" y="2876550"/>
                  </a:lnTo>
                  <a:lnTo>
                    <a:pt x="4305300"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2C05094-B306-C414-9AFF-035EBE0E3C70}"/>
                </a:ext>
              </a:extLst>
            </p:cNvPr>
            <p:cNvSpPr/>
            <p:nvPr/>
          </p:nvSpPr>
          <p:spPr>
            <a:xfrm>
              <a:off x="4186238" y="1443038"/>
              <a:ext cx="4305300" cy="2862262"/>
            </a:xfrm>
            <a:custGeom>
              <a:avLst/>
              <a:gdLst>
                <a:gd name="connsiteX0" fmla="*/ 0 w 4305300"/>
                <a:gd name="connsiteY0" fmla="*/ 1581150 h 2862262"/>
                <a:gd name="connsiteX1" fmla="*/ 1433512 w 4305300"/>
                <a:gd name="connsiteY1" fmla="*/ 2862262 h 2862262"/>
                <a:gd name="connsiteX2" fmla="*/ 2857500 w 4305300"/>
                <a:gd name="connsiteY2" fmla="*/ 1271587 h 2862262"/>
                <a:gd name="connsiteX3" fmla="*/ 4305300 w 4305300"/>
                <a:gd name="connsiteY3" fmla="*/ 0 h 2862262"/>
              </a:gdLst>
              <a:ahLst/>
              <a:cxnLst>
                <a:cxn ang="0">
                  <a:pos x="connsiteX0" y="connsiteY0"/>
                </a:cxn>
                <a:cxn ang="0">
                  <a:pos x="connsiteX1" y="connsiteY1"/>
                </a:cxn>
                <a:cxn ang="0">
                  <a:pos x="connsiteX2" y="connsiteY2"/>
                </a:cxn>
                <a:cxn ang="0">
                  <a:pos x="connsiteX3" y="connsiteY3"/>
                </a:cxn>
              </a:cxnLst>
              <a:rect l="l" t="t" r="r" b="b"/>
              <a:pathLst>
                <a:path w="4305300" h="2862262">
                  <a:moveTo>
                    <a:pt x="0" y="1581150"/>
                  </a:moveTo>
                  <a:lnTo>
                    <a:pt x="1433512" y="2862262"/>
                  </a:lnTo>
                  <a:lnTo>
                    <a:pt x="2857500" y="1271587"/>
                  </a:lnTo>
                  <a:lnTo>
                    <a:pt x="4305300"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Rounded Corners 37">
            <a:extLst>
              <a:ext uri="{FF2B5EF4-FFF2-40B4-BE49-F238E27FC236}">
                <a16:creationId xmlns:a16="http://schemas.microsoft.com/office/drawing/2014/main" id="{B26537D8-710B-2536-ACE0-52AB34922681}"/>
              </a:ext>
            </a:extLst>
          </p:cNvPr>
          <p:cNvSpPr/>
          <p:nvPr/>
        </p:nvSpPr>
        <p:spPr>
          <a:xfrm>
            <a:off x="9048483" y="3412951"/>
            <a:ext cx="6005794"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line chart visualizes stock prices over time, tracking trends and making investment decisions based on historical data.</a:t>
            </a:r>
          </a:p>
          <a:p>
            <a:pPr marL="457200" indent="-457200">
              <a:lnSpc>
                <a:spcPct val="115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displays temperature variations throughout the year to analyze seasonal patterns and plan agricultural activities effectively.</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Tree>
    <p:extLst>
      <p:ext uri="{BB962C8B-B14F-4D97-AF65-F5344CB8AC3E}">
        <p14:creationId xmlns:p14="http://schemas.microsoft.com/office/powerpoint/2010/main" val="1702226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E9555-9B5D-193C-4127-4630FB94ED11}"/>
              </a:ext>
            </a:extLst>
          </p:cNvPr>
          <p:cNvSpPr>
            <a:spLocks noGrp="1"/>
          </p:cNvSpPr>
          <p:nvPr>
            <p:ph type="body" idx="10"/>
          </p:nvPr>
        </p:nvSpPr>
        <p:spPr/>
        <p:txBody>
          <a:bodyPr/>
          <a:lstStyle/>
          <a:p>
            <a:pPr algn="ctr">
              <a:lnSpc>
                <a:spcPct val="115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m</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arker plot displays data points with markers, useful for scatter plots and visualizing individual data observations.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3">
            <a:extLst>
              <a:ext uri="{FF2B5EF4-FFF2-40B4-BE49-F238E27FC236}">
                <a16:creationId xmlns:a16="http://schemas.microsoft.com/office/drawing/2014/main" id="{1EBD7A19-3DCB-6107-93E6-0CB3EFCEFE33}"/>
              </a:ext>
            </a:extLst>
          </p:cNvPr>
          <p:cNvSpPr>
            <a:spLocks noGrp="1"/>
          </p:cNvSpPr>
          <p:nvPr>
            <p:ph type="title"/>
          </p:nvPr>
        </p:nvSpPr>
        <p:spPr>
          <a:xfrm>
            <a:off x="-10160" y="229878"/>
            <a:ext cx="16276320" cy="687244"/>
          </a:xfrm>
        </p:spPr>
        <p:txBody>
          <a:bodyPr/>
          <a:lstStyle/>
          <a:p>
            <a:r>
              <a:rPr lang="en-US" dirty="0"/>
              <a:t>Types of Plots: Marker Plots</a:t>
            </a:r>
          </a:p>
        </p:txBody>
      </p:sp>
      <p:grpSp>
        <p:nvGrpSpPr>
          <p:cNvPr id="37" name="Group 36">
            <a:extLst>
              <a:ext uri="{FF2B5EF4-FFF2-40B4-BE49-F238E27FC236}">
                <a16:creationId xmlns:a16="http://schemas.microsoft.com/office/drawing/2014/main" id="{75C784F8-A8DD-77DE-BE75-F3F6FE0DDC21}"/>
              </a:ext>
            </a:extLst>
          </p:cNvPr>
          <p:cNvGrpSpPr/>
          <p:nvPr/>
        </p:nvGrpSpPr>
        <p:grpSpPr>
          <a:xfrm>
            <a:off x="2075517" y="3336252"/>
            <a:ext cx="5132001" cy="3863579"/>
            <a:chOff x="4500490" y="1427756"/>
            <a:chExt cx="5198265" cy="3874471"/>
          </a:xfrm>
        </p:grpSpPr>
        <p:sp>
          <p:nvSpPr>
            <p:cNvPr id="39" name="Rectangle 38">
              <a:extLst>
                <a:ext uri="{FF2B5EF4-FFF2-40B4-BE49-F238E27FC236}">
                  <a16:creationId xmlns:a16="http://schemas.microsoft.com/office/drawing/2014/main" id="{5253E176-CBE7-6A5D-6360-693208473E13}"/>
                </a:ext>
              </a:extLst>
            </p:cNvPr>
            <p:cNvSpPr/>
            <p:nvPr/>
          </p:nvSpPr>
          <p:spPr>
            <a:xfrm>
              <a:off x="4895698" y="1427756"/>
              <a:ext cx="4773336" cy="354854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D41DC62-3332-551F-6CF6-E0D926C5119E}"/>
                </a:ext>
              </a:extLst>
            </p:cNvPr>
            <p:cNvCxnSpPr>
              <a:cxnSpLocks/>
            </p:cNvCxnSpPr>
            <p:nvPr/>
          </p:nvCxnSpPr>
          <p:spPr>
            <a:xfrm flipH="1">
              <a:off x="4828526" y="1577975"/>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BCF959-14ED-D1E2-30BD-5B83EAE82A2F}"/>
                </a:ext>
              </a:extLst>
            </p:cNvPr>
            <p:cNvCxnSpPr>
              <a:cxnSpLocks/>
            </p:cNvCxnSpPr>
            <p:nvPr/>
          </p:nvCxnSpPr>
          <p:spPr>
            <a:xfrm flipH="1">
              <a:off x="4828526" y="2297236"/>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6A570D-2F11-A00C-3AB0-85F893A603AA}"/>
                </a:ext>
              </a:extLst>
            </p:cNvPr>
            <p:cNvCxnSpPr>
              <a:cxnSpLocks/>
            </p:cNvCxnSpPr>
            <p:nvPr/>
          </p:nvCxnSpPr>
          <p:spPr>
            <a:xfrm flipH="1">
              <a:off x="4828526" y="302919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FFE69C-84CE-4D7C-B8EA-8DA8EA60BFDB}"/>
                </a:ext>
              </a:extLst>
            </p:cNvPr>
            <p:cNvCxnSpPr>
              <a:cxnSpLocks/>
            </p:cNvCxnSpPr>
            <p:nvPr/>
          </p:nvCxnSpPr>
          <p:spPr>
            <a:xfrm flipH="1">
              <a:off x="4828526" y="3748458"/>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746354-9613-DB9C-0BC4-EAE0D1D1902C}"/>
                </a:ext>
              </a:extLst>
            </p:cNvPr>
            <p:cNvCxnSpPr>
              <a:cxnSpLocks/>
            </p:cNvCxnSpPr>
            <p:nvPr/>
          </p:nvCxnSpPr>
          <p:spPr>
            <a:xfrm flipH="1">
              <a:off x="4828526" y="447406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40A4466-FCF2-78D8-C2D4-FA1DB7E78327}"/>
                </a:ext>
              </a:extLst>
            </p:cNvPr>
            <p:cNvCxnSpPr>
              <a:cxnSpLocks/>
            </p:cNvCxnSpPr>
            <p:nvPr/>
          </p:nvCxnSpPr>
          <p:spPr>
            <a:xfrm rot="5400000" flipH="1">
              <a:off x="5066182"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2F6958-6753-4827-6559-4A6338101972}"/>
                </a:ext>
              </a:extLst>
            </p:cNvPr>
            <p:cNvCxnSpPr>
              <a:cxnSpLocks/>
            </p:cNvCxnSpPr>
            <p:nvPr/>
          </p:nvCxnSpPr>
          <p:spPr>
            <a:xfrm rot="5400000" flipH="1">
              <a:off x="5801380"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0AB792-2FCB-1325-96E5-18C2B1A0A5C5}"/>
                </a:ext>
              </a:extLst>
            </p:cNvPr>
            <p:cNvCxnSpPr>
              <a:cxnSpLocks/>
            </p:cNvCxnSpPr>
            <p:nvPr/>
          </p:nvCxnSpPr>
          <p:spPr>
            <a:xfrm rot="5400000" flipH="1">
              <a:off x="6530228"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01ED9C-11CF-1ECA-CA35-4179030DB02E}"/>
                </a:ext>
              </a:extLst>
            </p:cNvPr>
            <p:cNvCxnSpPr>
              <a:cxnSpLocks/>
            </p:cNvCxnSpPr>
            <p:nvPr/>
          </p:nvCxnSpPr>
          <p:spPr>
            <a:xfrm rot="5400000" flipH="1">
              <a:off x="7259076"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41ADAB7-47F4-9F05-F342-4B9E83EB1BE5}"/>
                </a:ext>
              </a:extLst>
            </p:cNvPr>
            <p:cNvCxnSpPr>
              <a:cxnSpLocks/>
            </p:cNvCxnSpPr>
            <p:nvPr/>
          </p:nvCxnSpPr>
          <p:spPr>
            <a:xfrm rot="5400000" flipH="1">
              <a:off x="7975224"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0662B69-708F-3567-707A-B626AFD0575E}"/>
                </a:ext>
              </a:extLst>
            </p:cNvPr>
            <p:cNvSpPr txBox="1"/>
            <p:nvPr/>
          </p:nvSpPr>
          <p:spPr>
            <a:xfrm>
              <a:off x="4500490" y="1440448"/>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51" name="TextBox 50">
              <a:extLst>
                <a:ext uri="{FF2B5EF4-FFF2-40B4-BE49-F238E27FC236}">
                  <a16:creationId xmlns:a16="http://schemas.microsoft.com/office/drawing/2014/main" id="{B1D4ADB1-E69C-FA78-A6B8-37701FB3A13C}"/>
                </a:ext>
              </a:extLst>
            </p:cNvPr>
            <p:cNvSpPr txBox="1"/>
            <p:nvPr/>
          </p:nvSpPr>
          <p:spPr>
            <a:xfrm>
              <a:off x="4602090" y="216028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8</a:t>
              </a:r>
            </a:p>
          </p:txBody>
        </p:sp>
        <p:sp>
          <p:nvSpPr>
            <p:cNvPr id="52" name="TextBox 51">
              <a:extLst>
                <a:ext uri="{FF2B5EF4-FFF2-40B4-BE49-F238E27FC236}">
                  <a16:creationId xmlns:a16="http://schemas.microsoft.com/office/drawing/2014/main" id="{FB7D1BE4-4E77-6D77-FAE5-AABAB361D282}"/>
                </a:ext>
              </a:extLst>
            </p:cNvPr>
            <p:cNvSpPr txBox="1"/>
            <p:nvPr/>
          </p:nvSpPr>
          <p:spPr>
            <a:xfrm>
              <a:off x="4595740" y="2873780"/>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6</a:t>
              </a:r>
            </a:p>
          </p:txBody>
        </p:sp>
        <p:sp>
          <p:nvSpPr>
            <p:cNvPr id="53" name="TextBox 52">
              <a:extLst>
                <a:ext uri="{FF2B5EF4-FFF2-40B4-BE49-F238E27FC236}">
                  <a16:creationId xmlns:a16="http://schemas.microsoft.com/office/drawing/2014/main" id="{6227DF9C-2933-F485-8B82-D0A0B32911C7}"/>
                </a:ext>
              </a:extLst>
            </p:cNvPr>
            <p:cNvSpPr txBox="1"/>
            <p:nvPr/>
          </p:nvSpPr>
          <p:spPr>
            <a:xfrm>
              <a:off x="4608440" y="3599971"/>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54" name="TextBox 53">
              <a:extLst>
                <a:ext uri="{FF2B5EF4-FFF2-40B4-BE49-F238E27FC236}">
                  <a16:creationId xmlns:a16="http://schemas.microsoft.com/office/drawing/2014/main" id="{109D0E70-6E25-037E-9AB7-8B97D80E396E}"/>
                </a:ext>
              </a:extLst>
            </p:cNvPr>
            <p:cNvSpPr txBox="1"/>
            <p:nvPr/>
          </p:nvSpPr>
          <p:spPr>
            <a:xfrm>
              <a:off x="4608440" y="4326162"/>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p:txBody>
        </p:sp>
        <p:grpSp>
          <p:nvGrpSpPr>
            <p:cNvPr id="55" name="Group 54">
              <a:extLst>
                <a:ext uri="{FF2B5EF4-FFF2-40B4-BE49-F238E27FC236}">
                  <a16:creationId xmlns:a16="http://schemas.microsoft.com/office/drawing/2014/main" id="{41F9D151-AAAD-913D-FF23-301D80D84743}"/>
                </a:ext>
              </a:extLst>
            </p:cNvPr>
            <p:cNvGrpSpPr/>
            <p:nvPr/>
          </p:nvGrpSpPr>
          <p:grpSpPr>
            <a:xfrm>
              <a:off x="4891273" y="4992527"/>
              <a:ext cx="4807482" cy="307777"/>
              <a:chOff x="4891273" y="4967127"/>
              <a:chExt cx="4807482" cy="307777"/>
            </a:xfrm>
          </p:grpSpPr>
          <p:sp>
            <p:nvSpPr>
              <p:cNvPr id="65" name="TextBox 64">
                <a:extLst>
                  <a:ext uri="{FF2B5EF4-FFF2-40B4-BE49-F238E27FC236}">
                    <a16:creationId xmlns:a16="http://schemas.microsoft.com/office/drawing/2014/main" id="{30543A0D-7685-BAE1-840E-03640BCC2842}"/>
                  </a:ext>
                </a:extLst>
              </p:cNvPr>
              <p:cNvSpPr txBox="1"/>
              <p:nvPr/>
            </p:nvSpPr>
            <p:spPr>
              <a:xfrm>
                <a:off x="4891273"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0.0</a:t>
                </a:r>
              </a:p>
            </p:txBody>
          </p:sp>
          <p:sp>
            <p:nvSpPr>
              <p:cNvPr id="66" name="TextBox 65">
                <a:extLst>
                  <a:ext uri="{FF2B5EF4-FFF2-40B4-BE49-F238E27FC236}">
                    <a16:creationId xmlns:a16="http://schemas.microsoft.com/office/drawing/2014/main" id="{23A7C40B-B8E2-7019-A0C9-ECBE306E0741}"/>
                  </a:ext>
                </a:extLst>
              </p:cNvPr>
              <p:cNvSpPr txBox="1"/>
              <p:nvPr/>
            </p:nvSpPr>
            <p:spPr>
              <a:xfrm>
                <a:off x="5620121"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0.5</a:t>
                </a:r>
              </a:p>
            </p:txBody>
          </p:sp>
          <p:sp>
            <p:nvSpPr>
              <p:cNvPr id="67" name="TextBox 66">
                <a:extLst>
                  <a:ext uri="{FF2B5EF4-FFF2-40B4-BE49-F238E27FC236}">
                    <a16:creationId xmlns:a16="http://schemas.microsoft.com/office/drawing/2014/main" id="{CD9DA407-41DD-4A04-055D-D8E4EF185AC8}"/>
                  </a:ext>
                </a:extLst>
              </p:cNvPr>
              <p:cNvSpPr txBox="1"/>
              <p:nvPr/>
            </p:nvSpPr>
            <p:spPr>
              <a:xfrm>
                <a:off x="6336269"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68" name="TextBox 67">
                <a:extLst>
                  <a:ext uri="{FF2B5EF4-FFF2-40B4-BE49-F238E27FC236}">
                    <a16:creationId xmlns:a16="http://schemas.microsoft.com/office/drawing/2014/main" id="{5003AA93-9574-E6D0-6CBE-E71329C7C2CE}"/>
                  </a:ext>
                </a:extLst>
              </p:cNvPr>
              <p:cNvSpPr txBox="1"/>
              <p:nvPr/>
            </p:nvSpPr>
            <p:spPr>
              <a:xfrm>
                <a:off x="8531967"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sp>
            <p:nvSpPr>
              <p:cNvPr id="69" name="TextBox 68">
                <a:extLst>
                  <a:ext uri="{FF2B5EF4-FFF2-40B4-BE49-F238E27FC236}">
                    <a16:creationId xmlns:a16="http://schemas.microsoft.com/office/drawing/2014/main" id="{ACC96A67-06A1-ED04-4DF7-C92F7C874051}"/>
                  </a:ext>
                </a:extLst>
              </p:cNvPr>
              <p:cNvSpPr txBox="1"/>
              <p:nvPr/>
            </p:nvSpPr>
            <p:spPr>
              <a:xfrm>
                <a:off x="9260815" y="49671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a:t>
                </a:r>
              </a:p>
            </p:txBody>
          </p:sp>
        </p:grpSp>
        <p:sp>
          <p:nvSpPr>
            <p:cNvPr id="56" name="TextBox 55">
              <a:extLst>
                <a:ext uri="{FF2B5EF4-FFF2-40B4-BE49-F238E27FC236}">
                  <a16:creationId xmlns:a16="http://schemas.microsoft.com/office/drawing/2014/main" id="{4EE774A6-1589-0D0E-2F6C-D1D5386C1853}"/>
                </a:ext>
              </a:extLst>
            </p:cNvPr>
            <p:cNvSpPr txBox="1"/>
            <p:nvPr/>
          </p:nvSpPr>
          <p:spPr>
            <a:xfrm>
              <a:off x="7052417" y="499252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a:t>
              </a:r>
            </a:p>
          </p:txBody>
        </p:sp>
        <p:sp>
          <p:nvSpPr>
            <p:cNvPr id="57" name="TextBox 56">
              <a:extLst>
                <a:ext uri="{FF2B5EF4-FFF2-40B4-BE49-F238E27FC236}">
                  <a16:creationId xmlns:a16="http://schemas.microsoft.com/office/drawing/2014/main" id="{012B5437-183C-D823-C518-AAEB467AF6BA}"/>
                </a:ext>
              </a:extLst>
            </p:cNvPr>
            <p:cNvSpPr txBox="1"/>
            <p:nvPr/>
          </p:nvSpPr>
          <p:spPr>
            <a:xfrm>
              <a:off x="7788806" y="499445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p:txBody>
        </p:sp>
        <p:cxnSp>
          <p:nvCxnSpPr>
            <p:cNvPr id="58" name="Straight Connector 57">
              <a:extLst>
                <a:ext uri="{FF2B5EF4-FFF2-40B4-BE49-F238E27FC236}">
                  <a16:creationId xmlns:a16="http://schemas.microsoft.com/office/drawing/2014/main" id="{642BEEAF-57A3-C565-2C53-E649193D5535}"/>
                </a:ext>
              </a:extLst>
            </p:cNvPr>
            <p:cNvCxnSpPr>
              <a:cxnSpLocks/>
            </p:cNvCxnSpPr>
            <p:nvPr/>
          </p:nvCxnSpPr>
          <p:spPr>
            <a:xfrm rot="5400000" flipH="1">
              <a:off x="8711824"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6095D6-1410-5842-C70B-9E4DFCDF8E56}"/>
                </a:ext>
              </a:extLst>
            </p:cNvPr>
            <p:cNvCxnSpPr>
              <a:cxnSpLocks/>
            </p:cNvCxnSpPr>
            <p:nvPr/>
          </p:nvCxnSpPr>
          <p:spPr>
            <a:xfrm rot="5400000" flipH="1">
              <a:off x="9448424" y="50148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0DBC66C-5DC3-3DDD-DAA4-2FDB05FD669F}"/>
                </a:ext>
              </a:extLst>
            </p:cNvPr>
            <p:cNvSpPr/>
            <p:nvPr/>
          </p:nvSpPr>
          <p:spPr>
            <a:xfrm>
              <a:off x="5117284" y="1602297"/>
              <a:ext cx="4395832" cy="3263318"/>
            </a:xfrm>
            <a:custGeom>
              <a:avLst/>
              <a:gdLst>
                <a:gd name="connsiteX0" fmla="*/ 0 w 4395832"/>
                <a:gd name="connsiteY0" fmla="*/ 2491531 h 3263318"/>
                <a:gd name="connsiteX1" fmla="*/ 1442907 w 4395832"/>
                <a:gd name="connsiteY1" fmla="*/ 687897 h 3263318"/>
                <a:gd name="connsiteX2" fmla="*/ 2927758 w 4395832"/>
                <a:gd name="connsiteY2" fmla="*/ 3263318 h 3263318"/>
                <a:gd name="connsiteX3" fmla="*/ 4395832 w 4395832"/>
                <a:gd name="connsiteY3" fmla="*/ 0 h 3263318"/>
              </a:gdLst>
              <a:ahLst/>
              <a:cxnLst>
                <a:cxn ang="0">
                  <a:pos x="connsiteX0" y="connsiteY0"/>
                </a:cxn>
                <a:cxn ang="0">
                  <a:pos x="connsiteX1" y="connsiteY1"/>
                </a:cxn>
                <a:cxn ang="0">
                  <a:pos x="connsiteX2" y="connsiteY2"/>
                </a:cxn>
                <a:cxn ang="0">
                  <a:pos x="connsiteX3" y="connsiteY3"/>
                </a:cxn>
              </a:cxnLst>
              <a:rect l="l" t="t" r="r" b="b"/>
              <a:pathLst>
                <a:path w="4395832" h="3263318">
                  <a:moveTo>
                    <a:pt x="0" y="2491531"/>
                  </a:moveTo>
                  <a:lnTo>
                    <a:pt x="1442907" y="687897"/>
                  </a:lnTo>
                  <a:lnTo>
                    <a:pt x="2927758" y="3263318"/>
                  </a:lnTo>
                  <a:lnTo>
                    <a:pt x="4395832" y="0"/>
                  </a:lnTo>
                </a:path>
              </a:pathLst>
            </a:cu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586EC637-F565-30AA-D9E0-8AF548E8EA72}"/>
                </a:ext>
              </a:extLst>
            </p:cNvPr>
            <p:cNvSpPr/>
            <p:nvPr/>
          </p:nvSpPr>
          <p:spPr>
            <a:xfrm>
              <a:off x="5078889" y="4042772"/>
              <a:ext cx="86298" cy="86298"/>
            </a:xfrm>
            <a:prstGeom prst="flowChartConnector">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348CCC1E-D1C4-1894-E342-0E1753EFF51A}"/>
                </a:ext>
              </a:extLst>
            </p:cNvPr>
            <p:cNvSpPr/>
            <p:nvPr/>
          </p:nvSpPr>
          <p:spPr>
            <a:xfrm>
              <a:off x="6514528" y="2256732"/>
              <a:ext cx="86298" cy="86298"/>
            </a:xfrm>
            <a:prstGeom prst="flowChartConnector">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4EE7F39C-A717-3804-EFE6-E6D65144DB0C}"/>
                </a:ext>
              </a:extLst>
            </p:cNvPr>
            <p:cNvSpPr/>
            <p:nvPr/>
          </p:nvSpPr>
          <p:spPr>
            <a:xfrm>
              <a:off x="9459002" y="1564047"/>
              <a:ext cx="86298" cy="86298"/>
            </a:xfrm>
            <a:prstGeom prst="flowChartConnector">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48977987-5F97-13BC-E510-EF1ACD3D2C28}"/>
                </a:ext>
              </a:extLst>
            </p:cNvPr>
            <p:cNvSpPr/>
            <p:nvPr/>
          </p:nvSpPr>
          <p:spPr>
            <a:xfrm>
              <a:off x="8001427" y="4781105"/>
              <a:ext cx="86298" cy="86298"/>
            </a:xfrm>
            <a:prstGeom prst="flowChartConnector">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Rounded Corners 71">
            <a:extLst>
              <a:ext uri="{FF2B5EF4-FFF2-40B4-BE49-F238E27FC236}">
                <a16:creationId xmlns:a16="http://schemas.microsoft.com/office/drawing/2014/main" id="{3BB6EF42-E0E3-064D-03AF-0DB952399F95}"/>
              </a:ext>
            </a:extLst>
          </p:cNvPr>
          <p:cNvSpPr/>
          <p:nvPr/>
        </p:nvSpPr>
        <p:spPr>
          <a:xfrm>
            <a:off x="9048483" y="3412951"/>
            <a:ext cx="5940370"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marker plot is used to display individual data points on a map, such as marking specific locations for a survey.</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employed to plot stock prices over time, with markers indicating specific events like buy or sell signals.</a:t>
            </a:r>
          </a:p>
        </p:txBody>
      </p:sp>
      <p:sp>
        <p:nvSpPr>
          <p:cNvPr id="74" name="Brandline_LVC">
            <a:extLst>
              <a:ext uri="{FF2B5EF4-FFF2-40B4-BE49-F238E27FC236}">
                <a16:creationId xmlns:a16="http://schemas.microsoft.com/office/drawing/2014/main" id="{0E6DB01C-4185-5E55-19A2-1AE444195F67}"/>
              </a:ext>
            </a:extLst>
          </p:cNvPr>
          <p:cNvSpPr/>
          <p:nvPr/>
        </p:nvSpPr>
        <p:spPr>
          <a:xfrm>
            <a:off x="5054600" y="816324"/>
            <a:ext cx="614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6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E9555-9B5D-193C-4127-4630FB94ED11}"/>
              </a:ext>
            </a:extLst>
          </p:cNvPr>
          <p:cNvSpPr>
            <a:spLocks noGrp="1"/>
          </p:cNvSpPr>
          <p:nvPr>
            <p:ph type="body" idx="10"/>
          </p:nvPr>
        </p:nvSpPr>
        <p:spPr/>
        <p:txBody>
          <a:bodyPr/>
          <a:lstStyle/>
          <a:p>
            <a:pPr algn="ct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scatter plot is a collection of points plotted on two axes, horizontal and vertical.</a:t>
            </a:r>
          </a:p>
        </p:txBody>
      </p:sp>
      <p:sp>
        <p:nvSpPr>
          <p:cNvPr id="5" name="Title 3">
            <a:extLst>
              <a:ext uri="{FF2B5EF4-FFF2-40B4-BE49-F238E27FC236}">
                <a16:creationId xmlns:a16="http://schemas.microsoft.com/office/drawing/2014/main" id="{1EBD7A19-3DCB-6107-93E6-0CB3EFCEFE33}"/>
              </a:ext>
            </a:extLst>
          </p:cNvPr>
          <p:cNvSpPr>
            <a:spLocks noGrp="1"/>
          </p:cNvSpPr>
          <p:nvPr>
            <p:ph type="title"/>
          </p:nvPr>
        </p:nvSpPr>
        <p:spPr>
          <a:xfrm>
            <a:off x="-10160" y="229878"/>
            <a:ext cx="16276320" cy="687244"/>
          </a:xfrm>
        </p:spPr>
        <p:txBody>
          <a:bodyPr/>
          <a:lstStyle/>
          <a:p>
            <a:r>
              <a:rPr lang="en-US" dirty="0"/>
              <a:t>Types of Plots: Scatter Plots</a:t>
            </a:r>
          </a:p>
        </p:txBody>
      </p:sp>
      <p:sp>
        <p:nvSpPr>
          <p:cNvPr id="72" name="Rectangle: Rounded Corners 71">
            <a:extLst>
              <a:ext uri="{FF2B5EF4-FFF2-40B4-BE49-F238E27FC236}">
                <a16:creationId xmlns:a16="http://schemas.microsoft.com/office/drawing/2014/main" id="{3BB6EF42-E0E3-064D-03AF-0DB952399F95}"/>
              </a:ext>
            </a:extLst>
          </p:cNvPr>
          <p:cNvSpPr/>
          <p:nvPr/>
        </p:nvSpPr>
        <p:spPr>
          <a:xfrm>
            <a:off x="9048483" y="3412951"/>
            <a:ext cx="6005794"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scatter plot analyzes relationships between two variables, like comparing height and weight in a population.</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helps visualize data clusters, such as grouping students based on exam scores.</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
        <p:nvSpPr>
          <p:cNvPr id="6" name="Brandline_LVC">
            <a:extLst>
              <a:ext uri="{FF2B5EF4-FFF2-40B4-BE49-F238E27FC236}">
                <a16:creationId xmlns:a16="http://schemas.microsoft.com/office/drawing/2014/main" id="{26755C40-995E-86AA-932A-C558B2E40516}"/>
              </a:ext>
            </a:extLst>
          </p:cNvPr>
          <p:cNvSpPr/>
          <p:nvPr/>
        </p:nvSpPr>
        <p:spPr>
          <a:xfrm>
            <a:off x="5080000" y="816324"/>
            <a:ext cx="6106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9F4C651-B302-A409-19CC-9A7CC785C03D}"/>
              </a:ext>
            </a:extLst>
          </p:cNvPr>
          <p:cNvGrpSpPr/>
          <p:nvPr/>
        </p:nvGrpSpPr>
        <p:grpSpPr>
          <a:xfrm>
            <a:off x="1877812" y="3451648"/>
            <a:ext cx="4835224" cy="3706396"/>
            <a:chOff x="4621140" y="1428226"/>
            <a:chExt cx="5051367" cy="3872078"/>
          </a:xfrm>
        </p:grpSpPr>
        <p:sp>
          <p:nvSpPr>
            <p:cNvPr id="8" name="Rectangle 7">
              <a:extLst>
                <a:ext uri="{FF2B5EF4-FFF2-40B4-BE49-F238E27FC236}">
                  <a16:creationId xmlns:a16="http://schemas.microsoft.com/office/drawing/2014/main" id="{EEC3A914-92F0-006A-10C8-1B4DDFE11094}"/>
                </a:ext>
              </a:extLst>
            </p:cNvPr>
            <p:cNvSpPr/>
            <p:nvPr/>
          </p:nvSpPr>
          <p:spPr>
            <a:xfrm>
              <a:off x="4899171" y="1428226"/>
              <a:ext cx="4773336" cy="354854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A7B4F58-55DF-28C7-6C91-A4F6A4988A86}"/>
                </a:ext>
              </a:extLst>
            </p:cNvPr>
            <p:cNvGrpSpPr/>
            <p:nvPr/>
          </p:nvGrpSpPr>
          <p:grpSpPr>
            <a:xfrm>
              <a:off x="4828526" y="2009775"/>
              <a:ext cx="77140" cy="2750042"/>
              <a:chOff x="4815826" y="2009775"/>
              <a:chExt cx="77140" cy="2750042"/>
            </a:xfrm>
          </p:grpSpPr>
          <p:cxnSp>
            <p:nvCxnSpPr>
              <p:cNvPr id="173" name="Straight Connector 172">
                <a:extLst>
                  <a:ext uri="{FF2B5EF4-FFF2-40B4-BE49-F238E27FC236}">
                    <a16:creationId xmlns:a16="http://schemas.microsoft.com/office/drawing/2014/main" id="{96142D5B-F2F7-3617-FB3B-5490FA3C06A1}"/>
                  </a:ext>
                </a:extLst>
              </p:cNvPr>
              <p:cNvCxnSpPr>
                <a:cxnSpLocks/>
              </p:cNvCxnSpPr>
              <p:nvPr/>
            </p:nvCxnSpPr>
            <p:spPr>
              <a:xfrm flipH="1">
                <a:off x="4815826" y="2009775"/>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5443EF2-9612-B26A-DD42-09BD4D150A36}"/>
                  </a:ext>
                </a:extLst>
              </p:cNvPr>
              <p:cNvCxnSpPr>
                <a:cxnSpLocks/>
              </p:cNvCxnSpPr>
              <p:nvPr/>
            </p:nvCxnSpPr>
            <p:spPr>
              <a:xfrm flipH="1">
                <a:off x="4815826" y="2697286"/>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82ECA8D-75CD-D1E9-47A4-12D0D2506678}"/>
                  </a:ext>
                </a:extLst>
              </p:cNvPr>
              <p:cNvCxnSpPr>
                <a:cxnSpLocks/>
              </p:cNvCxnSpPr>
              <p:nvPr/>
            </p:nvCxnSpPr>
            <p:spPr>
              <a:xfrm flipH="1">
                <a:off x="4815826" y="338479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3410488-F8F6-AD34-6A6A-5058EBB2DE2C}"/>
                  </a:ext>
                </a:extLst>
              </p:cNvPr>
              <p:cNvCxnSpPr>
                <a:cxnSpLocks/>
              </p:cNvCxnSpPr>
              <p:nvPr/>
            </p:nvCxnSpPr>
            <p:spPr>
              <a:xfrm flipH="1">
                <a:off x="4815826" y="4072308"/>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CDB8D35-CC38-62FB-7924-A3AA4943C500}"/>
                  </a:ext>
                </a:extLst>
              </p:cNvPr>
              <p:cNvCxnSpPr>
                <a:cxnSpLocks/>
              </p:cNvCxnSpPr>
              <p:nvPr/>
            </p:nvCxnSpPr>
            <p:spPr>
              <a:xfrm flipH="1">
                <a:off x="4815826" y="4759817"/>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79DEDBF-0FB0-0126-9261-B1A71E996DA0}"/>
                </a:ext>
              </a:extLst>
            </p:cNvPr>
            <p:cNvGrpSpPr/>
            <p:nvPr/>
          </p:nvGrpSpPr>
          <p:grpSpPr>
            <a:xfrm>
              <a:off x="5206352" y="4976300"/>
              <a:ext cx="4058392" cy="77140"/>
              <a:chOff x="5206352" y="4938200"/>
              <a:chExt cx="4058392" cy="77140"/>
            </a:xfrm>
          </p:grpSpPr>
          <p:cxnSp>
            <p:nvCxnSpPr>
              <p:cNvPr id="168" name="Straight Connector 167">
                <a:extLst>
                  <a:ext uri="{FF2B5EF4-FFF2-40B4-BE49-F238E27FC236}">
                    <a16:creationId xmlns:a16="http://schemas.microsoft.com/office/drawing/2014/main" id="{D4E96785-DBBC-0A29-C933-BF8DE5B6668A}"/>
                  </a:ext>
                </a:extLst>
              </p:cNvPr>
              <p:cNvCxnSpPr>
                <a:cxnSpLocks/>
              </p:cNvCxnSpPr>
              <p:nvPr/>
            </p:nvCxnSpPr>
            <p:spPr>
              <a:xfrm rot="5400000" flipH="1">
                <a:off x="5167782"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B717D78-52BE-8686-4C7C-6BF45914BAB6}"/>
                  </a:ext>
                </a:extLst>
              </p:cNvPr>
              <p:cNvCxnSpPr>
                <a:cxnSpLocks/>
              </p:cNvCxnSpPr>
              <p:nvPr/>
            </p:nvCxnSpPr>
            <p:spPr>
              <a:xfrm rot="5400000" flipH="1">
                <a:off x="6182380"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F33A2E-B336-0005-807F-CC5EE9260FAF}"/>
                  </a:ext>
                </a:extLst>
              </p:cNvPr>
              <p:cNvCxnSpPr>
                <a:cxnSpLocks/>
              </p:cNvCxnSpPr>
              <p:nvPr/>
            </p:nvCxnSpPr>
            <p:spPr>
              <a:xfrm rot="5400000" flipH="1">
                <a:off x="7196978"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C572F93-E49B-D161-B101-8D7FE6D6EF39}"/>
                  </a:ext>
                </a:extLst>
              </p:cNvPr>
              <p:cNvCxnSpPr>
                <a:cxnSpLocks/>
              </p:cNvCxnSpPr>
              <p:nvPr/>
            </p:nvCxnSpPr>
            <p:spPr>
              <a:xfrm rot="5400000" flipH="1">
                <a:off x="8211576"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0844EAF-16D4-185A-9986-CAFABCB1CC04}"/>
                  </a:ext>
                </a:extLst>
              </p:cNvPr>
              <p:cNvCxnSpPr>
                <a:cxnSpLocks/>
              </p:cNvCxnSpPr>
              <p:nvPr/>
            </p:nvCxnSpPr>
            <p:spPr>
              <a:xfrm rot="5400000" flipH="1">
                <a:off x="9226174"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5D6CF1DE-64CA-6FFD-2B96-3DB876A1F3B2}"/>
                </a:ext>
              </a:extLst>
            </p:cNvPr>
            <p:cNvSpPr txBox="1"/>
            <p:nvPr/>
          </p:nvSpPr>
          <p:spPr>
            <a:xfrm>
              <a:off x="4621140" y="1865898"/>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7</a:t>
              </a:r>
            </a:p>
          </p:txBody>
        </p:sp>
        <p:sp>
          <p:nvSpPr>
            <p:cNvPr id="12" name="TextBox 11">
              <a:extLst>
                <a:ext uri="{FF2B5EF4-FFF2-40B4-BE49-F238E27FC236}">
                  <a16:creationId xmlns:a16="http://schemas.microsoft.com/office/drawing/2014/main" id="{E1D4129F-5FAD-3E5A-2323-74D8CD6F7E52}"/>
                </a:ext>
              </a:extLst>
            </p:cNvPr>
            <p:cNvSpPr txBox="1"/>
            <p:nvPr/>
          </p:nvSpPr>
          <p:spPr>
            <a:xfrm>
              <a:off x="4621140" y="255398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6</a:t>
              </a:r>
            </a:p>
          </p:txBody>
        </p:sp>
        <p:sp>
          <p:nvSpPr>
            <p:cNvPr id="13" name="TextBox 12">
              <a:extLst>
                <a:ext uri="{FF2B5EF4-FFF2-40B4-BE49-F238E27FC236}">
                  <a16:creationId xmlns:a16="http://schemas.microsoft.com/office/drawing/2014/main" id="{0BBC36DA-5842-9EAF-5C59-02B5E39DCD79}"/>
                </a:ext>
              </a:extLst>
            </p:cNvPr>
            <p:cNvSpPr txBox="1"/>
            <p:nvPr/>
          </p:nvSpPr>
          <p:spPr>
            <a:xfrm>
              <a:off x="4621140" y="3242080"/>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5</a:t>
              </a:r>
            </a:p>
          </p:txBody>
        </p:sp>
        <p:sp>
          <p:nvSpPr>
            <p:cNvPr id="14" name="TextBox 13">
              <a:extLst>
                <a:ext uri="{FF2B5EF4-FFF2-40B4-BE49-F238E27FC236}">
                  <a16:creationId xmlns:a16="http://schemas.microsoft.com/office/drawing/2014/main" id="{499DA56C-4E3B-DB30-5436-F3439C847C1E}"/>
                </a:ext>
              </a:extLst>
            </p:cNvPr>
            <p:cNvSpPr txBox="1"/>
            <p:nvPr/>
          </p:nvSpPr>
          <p:spPr>
            <a:xfrm>
              <a:off x="4621140" y="3930171"/>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15" name="TextBox 14">
              <a:extLst>
                <a:ext uri="{FF2B5EF4-FFF2-40B4-BE49-F238E27FC236}">
                  <a16:creationId xmlns:a16="http://schemas.microsoft.com/office/drawing/2014/main" id="{C161B85C-984B-FBAD-319E-BB97C3C09CAB}"/>
                </a:ext>
              </a:extLst>
            </p:cNvPr>
            <p:cNvSpPr txBox="1"/>
            <p:nvPr/>
          </p:nvSpPr>
          <p:spPr>
            <a:xfrm>
              <a:off x="4621140" y="4618262"/>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p:txBody>
        </p:sp>
        <p:grpSp>
          <p:nvGrpSpPr>
            <p:cNvPr id="16" name="Group 15">
              <a:extLst>
                <a:ext uri="{FF2B5EF4-FFF2-40B4-BE49-F238E27FC236}">
                  <a16:creationId xmlns:a16="http://schemas.microsoft.com/office/drawing/2014/main" id="{C586DA30-AC2D-AAEA-43CB-3F8E667DC49A}"/>
                </a:ext>
              </a:extLst>
            </p:cNvPr>
            <p:cNvGrpSpPr/>
            <p:nvPr/>
          </p:nvGrpSpPr>
          <p:grpSpPr>
            <a:xfrm>
              <a:off x="5062723" y="4992527"/>
              <a:ext cx="4345650" cy="307777"/>
              <a:chOff x="5062723" y="4967127"/>
              <a:chExt cx="4345650" cy="307777"/>
            </a:xfrm>
          </p:grpSpPr>
          <p:sp>
            <p:nvSpPr>
              <p:cNvPr id="163" name="TextBox 162">
                <a:extLst>
                  <a:ext uri="{FF2B5EF4-FFF2-40B4-BE49-F238E27FC236}">
                    <a16:creationId xmlns:a16="http://schemas.microsoft.com/office/drawing/2014/main" id="{B067C1B0-78E1-E6CA-3E18-8E03E17509A0}"/>
                  </a:ext>
                </a:extLst>
              </p:cNvPr>
              <p:cNvSpPr txBox="1"/>
              <p:nvPr/>
            </p:nvSpPr>
            <p:spPr>
              <a:xfrm>
                <a:off x="5062723" y="4967127"/>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p:txBody>
          </p:sp>
          <p:sp>
            <p:nvSpPr>
              <p:cNvPr id="164" name="TextBox 163">
                <a:extLst>
                  <a:ext uri="{FF2B5EF4-FFF2-40B4-BE49-F238E27FC236}">
                    <a16:creationId xmlns:a16="http://schemas.microsoft.com/office/drawing/2014/main" id="{3C44DAAB-822E-4FE9-D281-218CF94F4366}"/>
                  </a:ext>
                </a:extLst>
              </p:cNvPr>
              <p:cNvSpPr txBox="1"/>
              <p:nvPr/>
            </p:nvSpPr>
            <p:spPr>
              <a:xfrm>
                <a:off x="6077321" y="4967127"/>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165" name="TextBox 164">
                <a:extLst>
                  <a:ext uri="{FF2B5EF4-FFF2-40B4-BE49-F238E27FC236}">
                    <a16:creationId xmlns:a16="http://schemas.microsoft.com/office/drawing/2014/main" id="{B8FF34BC-1C58-7B05-41BD-FB7297F10A63}"/>
                  </a:ext>
                </a:extLst>
              </p:cNvPr>
              <p:cNvSpPr txBox="1"/>
              <p:nvPr/>
            </p:nvSpPr>
            <p:spPr>
              <a:xfrm>
                <a:off x="7091919" y="4967127"/>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5</a:t>
                </a:r>
              </a:p>
            </p:txBody>
          </p:sp>
          <p:sp>
            <p:nvSpPr>
              <p:cNvPr id="166" name="TextBox 165">
                <a:extLst>
                  <a:ext uri="{FF2B5EF4-FFF2-40B4-BE49-F238E27FC236}">
                    <a16:creationId xmlns:a16="http://schemas.microsoft.com/office/drawing/2014/main" id="{BCC6E0E4-1D18-21A9-B88C-929A78F4D9FE}"/>
                  </a:ext>
                </a:extLst>
              </p:cNvPr>
              <p:cNvSpPr txBox="1"/>
              <p:nvPr/>
            </p:nvSpPr>
            <p:spPr>
              <a:xfrm>
                <a:off x="8106517" y="4967127"/>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6</a:t>
                </a:r>
              </a:p>
            </p:txBody>
          </p:sp>
          <p:sp>
            <p:nvSpPr>
              <p:cNvPr id="167" name="TextBox 166">
                <a:extLst>
                  <a:ext uri="{FF2B5EF4-FFF2-40B4-BE49-F238E27FC236}">
                    <a16:creationId xmlns:a16="http://schemas.microsoft.com/office/drawing/2014/main" id="{D03CD926-E4E9-B83A-7CBF-F26189FE31F4}"/>
                  </a:ext>
                </a:extLst>
              </p:cNvPr>
              <p:cNvSpPr txBox="1"/>
              <p:nvPr/>
            </p:nvSpPr>
            <p:spPr>
              <a:xfrm>
                <a:off x="9121115" y="4967127"/>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7</a:t>
                </a:r>
              </a:p>
            </p:txBody>
          </p:sp>
        </p:grpSp>
        <p:grpSp>
          <p:nvGrpSpPr>
            <p:cNvPr id="17" name="Group 16">
              <a:extLst>
                <a:ext uri="{FF2B5EF4-FFF2-40B4-BE49-F238E27FC236}">
                  <a16:creationId xmlns:a16="http://schemas.microsoft.com/office/drawing/2014/main" id="{16F3600C-D50A-910C-FD53-FDF5C1CCF670}"/>
                </a:ext>
              </a:extLst>
            </p:cNvPr>
            <p:cNvGrpSpPr/>
            <p:nvPr/>
          </p:nvGrpSpPr>
          <p:grpSpPr>
            <a:xfrm>
              <a:off x="5039836" y="1606550"/>
              <a:ext cx="4400117" cy="3223229"/>
              <a:chOff x="5039836" y="1606550"/>
              <a:chExt cx="4400117" cy="3223229"/>
            </a:xfrm>
          </p:grpSpPr>
          <p:sp>
            <p:nvSpPr>
              <p:cNvPr id="19" name="Flowchart: Connector 18">
                <a:extLst>
                  <a:ext uri="{FF2B5EF4-FFF2-40B4-BE49-F238E27FC236}">
                    <a16:creationId xmlns:a16="http://schemas.microsoft.com/office/drawing/2014/main" id="{0599ADC7-3A8D-75D8-A6FD-F11EE2F9AD4F}"/>
                  </a:ext>
                </a:extLst>
              </p:cNvPr>
              <p:cNvSpPr/>
              <p:nvPr/>
            </p:nvSpPr>
            <p:spPr>
              <a:xfrm>
                <a:off x="6324111" y="230155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121BA6D7-348F-79CF-6AB4-00F74E65F4CF}"/>
                  </a:ext>
                </a:extLst>
              </p:cNvPr>
              <p:cNvSpPr/>
              <p:nvPr/>
            </p:nvSpPr>
            <p:spPr>
              <a:xfrm>
                <a:off x="6156686" y="258206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7BD653F3-9B09-60F2-5656-F9954F5B1D56}"/>
                  </a:ext>
                </a:extLst>
              </p:cNvPr>
              <p:cNvSpPr/>
              <p:nvPr/>
            </p:nvSpPr>
            <p:spPr>
              <a:xfrm>
                <a:off x="6383273" y="254079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B4D152A9-5901-D408-88F5-E1916895CE54}"/>
                  </a:ext>
                </a:extLst>
              </p:cNvPr>
              <p:cNvSpPr/>
              <p:nvPr/>
            </p:nvSpPr>
            <p:spPr>
              <a:xfrm>
                <a:off x="6645261" y="160655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E3BA872-BF94-1D21-4A92-FB1C7CCA43AC}"/>
                  </a:ext>
                </a:extLst>
              </p:cNvPr>
              <p:cNvSpPr/>
              <p:nvPr/>
            </p:nvSpPr>
            <p:spPr>
              <a:xfrm>
                <a:off x="5999934" y="279717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BC2D192E-BF65-3099-5C88-A2628D169141}"/>
                  </a:ext>
                </a:extLst>
              </p:cNvPr>
              <p:cNvSpPr/>
              <p:nvPr/>
            </p:nvSpPr>
            <p:spPr>
              <a:xfrm>
                <a:off x="6220950" y="270667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299EDB83-9F5C-A80D-2810-8202C5264F58}"/>
                  </a:ext>
                </a:extLst>
              </p:cNvPr>
              <p:cNvSpPr/>
              <p:nvPr/>
            </p:nvSpPr>
            <p:spPr>
              <a:xfrm>
                <a:off x="6338022" y="266142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5106BD5-4426-F509-370A-ECAFD7BCA2B1}"/>
                  </a:ext>
                </a:extLst>
              </p:cNvPr>
              <p:cNvSpPr/>
              <p:nvPr/>
            </p:nvSpPr>
            <p:spPr>
              <a:xfrm>
                <a:off x="6292605" y="260110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A74D1118-6A41-97CA-A634-98916E843505}"/>
                  </a:ext>
                </a:extLst>
              </p:cNvPr>
              <p:cNvSpPr/>
              <p:nvPr/>
            </p:nvSpPr>
            <p:spPr>
              <a:xfrm>
                <a:off x="6473775" y="260110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3E326555-8472-7100-434F-39AD0D69FA4F}"/>
                  </a:ext>
                </a:extLst>
              </p:cNvPr>
              <p:cNvSpPr/>
              <p:nvPr/>
            </p:nvSpPr>
            <p:spPr>
              <a:xfrm>
                <a:off x="6266201" y="283127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4DFA2624-A770-33CC-497A-BCC6217ED5DF}"/>
                  </a:ext>
                </a:extLst>
              </p:cNvPr>
              <p:cNvSpPr/>
              <p:nvPr/>
            </p:nvSpPr>
            <p:spPr>
              <a:xfrm>
                <a:off x="6519026" y="295115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66E00638-58A6-3CF8-5F3C-2205A6EADDBE}"/>
                  </a:ext>
                </a:extLst>
              </p:cNvPr>
              <p:cNvSpPr/>
              <p:nvPr/>
            </p:nvSpPr>
            <p:spPr>
              <a:xfrm>
                <a:off x="6502357" y="309852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FD4F1B24-C9FF-7479-438C-CCF0E00C2D99}"/>
                  </a:ext>
                </a:extLst>
              </p:cNvPr>
              <p:cNvSpPr/>
              <p:nvPr/>
            </p:nvSpPr>
            <p:spPr>
              <a:xfrm>
                <a:off x="6857164" y="305327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DC436F67-9D87-25FE-E33E-EEE8D5FE4BF4}"/>
                  </a:ext>
                </a:extLst>
              </p:cNvPr>
              <p:cNvSpPr/>
              <p:nvPr/>
            </p:nvSpPr>
            <p:spPr>
              <a:xfrm>
                <a:off x="6930983" y="320249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5600F17C-60BC-3BA8-91D7-A1205C8486F2}"/>
                  </a:ext>
                </a:extLst>
              </p:cNvPr>
              <p:cNvSpPr/>
              <p:nvPr/>
            </p:nvSpPr>
            <p:spPr>
              <a:xfrm>
                <a:off x="6383107" y="33498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64C17785-1D82-C083-4A1F-C944C8B91C1B}"/>
                  </a:ext>
                </a:extLst>
              </p:cNvPr>
              <p:cNvSpPr/>
              <p:nvPr/>
            </p:nvSpPr>
            <p:spPr>
              <a:xfrm>
                <a:off x="7067319" y="325937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CC6582D8-F79D-E1E8-397C-1EE9D64954F6}"/>
                  </a:ext>
                </a:extLst>
              </p:cNvPr>
              <p:cNvSpPr/>
              <p:nvPr/>
            </p:nvSpPr>
            <p:spPr>
              <a:xfrm>
                <a:off x="7128626" y="308105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59CA8F40-1CA8-1242-402A-0CC7F45DC26B}"/>
                  </a:ext>
                </a:extLst>
              </p:cNvPr>
              <p:cNvSpPr/>
              <p:nvPr/>
            </p:nvSpPr>
            <p:spPr>
              <a:xfrm>
                <a:off x="6356703" y="315724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E50E3682-EDB0-D2F9-3824-D5222BB7EB8A}"/>
                  </a:ext>
                </a:extLst>
              </p:cNvPr>
              <p:cNvSpPr/>
              <p:nvPr/>
            </p:nvSpPr>
            <p:spPr>
              <a:xfrm>
                <a:off x="7540583" y="381209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9E9CFE70-23D4-8B33-F4F4-98DF8E4B9A28}"/>
                  </a:ext>
                </a:extLst>
              </p:cNvPr>
              <p:cNvSpPr/>
              <p:nvPr/>
            </p:nvSpPr>
            <p:spPr>
              <a:xfrm>
                <a:off x="6270141" y="361025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EF9B27B9-9AA8-878D-2D97-A8B2CDB35294}"/>
                  </a:ext>
                </a:extLst>
              </p:cNvPr>
              <p:cNvSpPr/>
              <p:nvPr/>
            </p:nvSpPr>
            <p:spPr>
              <a:xfrm>
                <a:off x="6872809" y="35022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59BE51A-D5F7-5AEE-D685-F881542EC2B6}"/>
                  </a:ext>
                </a:extLst>
              </p:cNvPr>
              <p:cNvSpPr/>
              <p:nvPr/>
            </p:nvSpPr>
            <p:spPr>
              <a:xfrm>
                <a:off x="6266201" y="370075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13316DC-0DB8-FF60-F7EF-BDC44CF14393}"/>
                  </a:ext>
                </a:extLst>
              </p:cNvPr>
              <p:cNvSpPr/>
              <p:nvPr/>
            </p:nvSpPr>
            <p:spPr>
              <a:xfrm>
                <a:off x="6130448" y="381264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028A353C-2A6F-621F-6536-5F213BB5A863}"/>
                  </a:ext>
                </a:extLst>
              </p:cNvPr>
              <p:cNvSpPr/>
              <p:nvPr/>
            </p:nvSpPr>
            <p:spPr>
              <a:xfrm>
                <a:off x="7195337" y="33498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33912F2B-AE5E-B788-9331-12B1A468ED7C}"/>
                  </a:ext>
                </a:extLst>
              </p:cNvPr>
              <p:cNvSpPr/>
              <p:nvPr/>
            </p:nvSpPr>
            <p:spPr>
              <a:xfrm>
                <a:off x="5799455" y="399147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CD05F785-EF43-B130-1224-7A807C2C41E6}"/>
                  </a:ext>
                </a:extLst>
              </p:cNvPr>
              <p:cNvSpPr/>
              <p:nvPr/>
            </p:nvSpPr>
            <p:spPr>
              <a:xfrm>
                <a:off x="5039836" y="357479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ED60F746-266E-04D4-DE51-FFBC1E09B34A}"/>
                  </a:ext>
                </a:extLst>
              </p:cNvPr>
              <p:cNvSpPr/>
              <p:nvPr/>
            </p:nvSpPr>
            <p:spPr>
              <a:xfrm>
                <a:off x="5989587" y="407218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A7F52603-D0D4-DBE2-D557-1E945FF7BF91}"/>
                  </a:ext>
                </a:extLst>
              </p:cNvPr>
              <p:cNvSpPr/>
              <p:nvPr/>
            </p:nvSpPr>
            <p:spPr>
              <a:xfrm>
                <a:off x="6688951" y="389868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BD54874F-169F-62FC-ADD5-F50B54BD1474}"/>
                  </a:ext>
                </a:extLst>
              </p:cNvPr>
              <p:cNvSpPr/>
              <p:nvPr/>
            </p:nvSpPr>
            <p:spPr>
              <a:xfrm>
                <a:off x="5085087" y="368438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64865AB0-AA79-000B-7309-0059E9EC46C7}"/>
                  </a:ext>
                </a:extLst>
              </p:cNvPr>
              <p:cNvSpPr/>
              <p:nvPr/>
            </p:nvSpPr>
            <p:spPr>
              <a:xfrm>
                <a:off x="6867822" y="386290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6E3C0C82-0808-A843-099D-E57E96888427}"/>
                  </a:ext>
                </a:extLst>
              </p:cNvPr>
              <p:cNvSpPr/>
              <p:nvPr/>
            </p:nvSpPr>
            <p:spPr>
              <a:xfrm>
                <a:off x="6996907" y="374526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5894C009-1803-0EEE-E401-44FE7316D4FB}"/>
                  </a:ext>
                </a:extLst>
              </p:cNvPr>
              <p:cNvSpPr/>
              <p:nvPr/>
            </p:nvSpPr>
            <p:spPr>
              <a:xfrm>
                <a:off x="6857164" y="370001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9FBBFB71-8BBE-3D94-73C3-FDB38DA61AFF}"/>
                  </a:ext>
                </a:extLst>
              </p:cNvPr>
              <p:cNvSpPr/>
              <p:nvPr/>
            </p:nvSpPr>
            <p:spPr>
              <a:xfrm>
                <a:off x="5651825" y="460830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1E990486-3E92-8065-1DFA-7624BEB486E8}"/>
                  </a:ext>
                </a:extLst>
              </p:cNvPr>
              <p:cNvSpPr/>
              <p:nvPr/>
            </p:nvSpPr>
            <p:spPr>
              <a:xfrm>
                <a:off x="6107791" y="473927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062279BB-D9F4-4392-3951-8CCCC966B39B}"/>
                  </a:ext>
                </a:extLst>
              </p:cNvPr>
              <p:cNvSpPr/>
              <p:nvPr/>
            </p:nvSpPr>
            <p:spPr>
              <a:xfrm>
                <a:off x="7021485" y="394393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6FAFBC7B-F76B-EB36-FC22-EAE1D3D71D08}"/>
                  </a:ext>
                </a:extLst>
              </p:cNvPr>
              <p:cNvSpPr/>
              <p:nvPr/>
            </p:nvSpPr>
            <p:spPr>
              <a:xfrm>
                <a:off x="7091168" y="407218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06140118-22AA-88DB-CCAE-AE8D975850C5}"/>
                  </a:ext>
                </a:extLst>
              </p:cNvPr>
              <p:cNvSpPr/>
              <p:nvPr/>
            </p:nvSpPr>
            <p:spPr>
              <a:xfrm>
                <a:off x="7189754" y="416269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F77133E3-8868-A6F5-18A4-68489AE100CD}"/>
                  </a:ext>
                </a:extLst>
              </p:cNvPr>
              <p:cNvSpPr/>
              <p:nvPr/>
            </p:nvSpPr>
            <p:spPr>
              <a:xfrm>
                <a:off x="7352479" y="427016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693B53D8-0A80-8B79-C544-3291A5A69487}"/>
                  </a:ext>
                </a:extLst>
              </p:cNvPr>
              <p:cNvSpPr/>
              <p:nvPr/>
            </p:nvSpPr>
            <p:spPr>
              <a:xfrm>
                <a:off x="7495332" y="427016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DDA2CB30-32B6-2B06-63DB-4A6B08AB31CC}"/>
                  </a:ext>
                </a:extLst>
              </p:cNvPr>
              <p:cNvSpPr/>
              <p:nvPr/>
            </p:nvSpPr>
            <p:spPr>
              <a:xfrm>
                <a:off x="7584184" y="469881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9F5089EA-E8A3-CAF3-EFEB-A8B2FCDAADD9}"/>
                  </a:ext>
                </a:extLst>
              </p:cNvPr>
              <p:cNvSpPr/>
              <p:nvPr/>
            </p:nvSpPr>
            <p:spPr>
              <a:xfrm>
                <a:off x="7487914" y="398168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FCFEF0E2-C1E7-47FB-C6CC-D731DEE3E346}"/>
                  </a:ext>
                </a:extLst>
              </p:cNvPr>
              <p:cNvSpPr/>
              <p:nvPr/>
            </p:nvSpPr>
            <p:spPr>
              <a:xfrm>
                <a:off x="7800132" y="408198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2F111411-1B42-E289-EB01-0BAEBBD8CAEA}"/>
                  </a:ext>
                </a:extLst>
              </p:cNvPr>
              <p:cNvSpPr/>
              <p:nvPr/>
            </p:nvSpPr>
            <p:spPr>
              <a:xfrm>
                <a:off x="7877892" y="416871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9D66C176-DDC0-FD4D-CEC6-463DA4DD2434}"/>
                  </a:ext>
                </a:extLst>
              </p:cNvPr>
              <p:cNvSpPr/>
              <p:nvPr/>
            </p:nvSpPr>
            <p:spPr>
              <a:xfrm>
                <a:off x="8120794" y="42466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24E78F87-13D9-81BC-BF8B-02488E3BE80D}"/>
                  </a:ext>
                </a:extLst>
              </p:cNvPr>
              <p:cNvSpPr/>
              <p:nvPr/>
            </p:nvSpPr>
            <p:spPr>
              <a:xfrm>
                <a:off x="7964821" y="4387456"/>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D7E92B9B-4CCB-066E-A84B-836BF772D6B7}"/>
                  </a:ext>
                </a:extLst>
              </p:cNvPr>
              <p:cNvSpPr/>
              <p:nvPr/>
            </p:nvSpPr>
            <p:spPr>
              <a:xfrm>
                <a:off x="8030292" y="432111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E5926F69-0AE9-1DC2-3724-1821EE044C2D}"/>
                  </a:ext>
                </a:extLst>
              </p:cNvPr>
              <p:cNvSpPr/>
              <p:nvPr/>
            </p:nvSpPr>
            <p:spPr>
              <a:xfrm>
                <a:off x="7985041" y="417225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42A7AB40-F621-E938-0476-B2987A7A36C7}"/>
                  </a:ext>
                </a:extLst>
              </p:cNvPr>
              <p:cNvSpPr/>
              <p:nvPr/>
            </p:nvSpPr>
            <p:spPr>
              <a:xfrm>
                <a:off x="7887439" y="430826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B1F6850F-8040-562C-CD8A-C7481E763AD0}"/>
                  </a:ext>
                </a:extLst>
              </p:cNvPr>
              <p:cNvSpPr/>
              <p:nvPr/>
            </p:nvSpPr>
            <p:spPr>
              <a:xfrm>
                <a:off x="8386369" y="389215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418BAFF2-0731-7933-6F39-B78C10CA82AA}"/>
                  </a:ext>
                </a:extLst>
              </p:cNvPr>
              <p:cNvSpPr/>
              <p:nvPr/>
            </p:nvSpPr>
            <p:spPr>
              <a:xfrm>
                <a:off x="7493682" y="465356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1CAA24F4-4050-5BB4-4D6B-FADEA4F792FE}"/>
                  </a:ext>
                </a:extLst>
              </p:cNvPr>
              <p:cNvSpPr/>
              <p:nvPr/>
            </p:nvSpPr>
            <p:spPr>
              <a:xfrm>
                <a:off x="7196410" y="374000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FA170730-9501-B835-D823-1B639440E118}"/>
                  </a:ext>
                </a:extLst>
              </p:cNvPr>
              <p:cNvSpPr/>
              <p:nvPr/>
            </p:nvSpPr>
            <p:spPr>
              <a:xfrm>
                <a:off x="7261977" y="401552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5CDF3A73-FC1E-EAB1-348B-EFA4A8DE5BF9}"/>
                  </a:ext>
                </a:extLst>
              </p:cNvPr>
              <p:cNvSpPr/>
              <p:nvPr/>
            </p:nvSpPr>
            <p:spPr>
              <a:xfrm>
                <a:off x="7454107" y="420246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EBC9F792-18C9-B4D2-8AEE-6616DFD475AF}"/>
                  </a:ext>
                </a:extLst>
              </p:cNvPr>
              <p:cNvSpPr/>
              <p:nvPr/>
            </p:nvSpPr>
            <p:spPr>
              <a:xfrm>
                <a:off x="7411440" y="406077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79E3A0F4-0856-05E1-CA09-891A7264D0ED}"/>
                  </a:ext>
                </a:extLst>
              </p:cNvPr>
              <p:cNvSpPr/>
              <p:nvPr/>
            </p:nvSpPr>
            <p:spPr>
              <a:xfrm>
                <a:off x="7853189" y="374831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8E951360-A7A8-59CC-AD4F-9267DD029EF7}"/>
                  </a:ext>
                </a:extLst>
              </p:cNvPr>
              <p:cNvSpPr/>
              <p:nvPr/>
            </p:nvSpPr>
            <p:spPr>
              <a:xfrm>
                <a:off x="7369357" y="372392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EAD2F476-1B91-1210-130B-2641161BF42E}"/>
                  </a:ext>
                </a:extLst>
              </p:cNvPr>
              <p:cNvSpPr/>
              <p:nvPr/>
            </p:nvSpPr>
            <p:spPr>
              <a:xfrm>
                <a:off x="7963488" y="366529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BA5F23D3-2903-87D5-4476-CC32ED7C8D45}"/>
                  </a:ext>
                </a:extLst>
              </p:cNvPr>
              <p:cNvSpPr/>
              <p:nvPr/>
            </p:nvSpPr>
            <p:spPr>
              <a:xfrm>
                <a:off x="8187527" y="360761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3A4CB55B-8F30-9AEB-39F6-4AD96CF9D1E9}"/>
                  </a:ext>
                </a:extLst>
              </p:cNvPr>
              <p:cNvSpPr/>
              <p:nvPr/>
            </p:nvSpPr>
            <p:spPr>
              <a:xfrm>
                <a:off x="8142276" y="35022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156AA6BE-7325-56DC-6A19-946F8281D64B}"/>
                  </a:ext>
                </a:extLst>
              </p:cNvPr>
              <p:cNvSpPr/>
              <p:nvPr/>
            </p:nvSpPr>
            <p:spPr>
              <a:xfrm>
                <a:off x="6971951" y="357332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6CF32A6A-A96B-5180-5BE9-8B21252AEE85}"/>
                  </a:ext>
                </a:extLst>
              </p:cNvPr>
              <p:cNvSpPr/>
              <p:nvPr/>
            </p:nvSpPr>
            <p:spPr>
              <a:xfrm>
                <a:off x="8478873" y="361314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6C344F5D-4A37-9789-03DD-BB155FADA8EC}"/>
                  </a:ext>
                </a:extLst>
              </p:cNvPr>
              <p:cNvSpPr/>
              <p:nvPr/>
            </p:nvSpPr>
            <p:spPr>
              <a:xfrm>
                <a:off x="7067319" y="350783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2BE34DC0-A00D-D5A1-D663-B0AC9EAB0252}"/>
                  </a:ext>
                </a:extLst>
              </p:cNvPr>
              <p:cNvSpPr/>
              <p:nvPr/>
            </p:nvSpPr>
            <p:spPr>
              <a:xfrm>
                <a:off x="7412326" y="346258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EE8C23BB-3E50-92A4-64E0-D67205655457}"/>
                  </a:ext>
                </a:extLst>
              </p:cNvPr>
              <p:cNvSpPr/>
              <p:nvPr/>
            </p:nvSpPr>
            <p:spPr>
              <a:xfrm>
                <a:off x="6930983" y="2925016"/>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6B50D8F9-C09B-034D-D1AF-6F84C98A3321}"/>
                  </a:ext>
                </a:extLst>
              </p:cNvPr>
              <p:cNvSpPr/>
              <p:nvPr/>
            </p:nvSpPr>
            <p:spPr>
              <a:xfrm>
                <a:off x="6935674" y="251376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AB39EBCC-D61D-6D3B-DAAF-C7D66123EF92}"/>
                  </a:ext>
                </a:extLst>
              </p:cNvPr>
              <p:cNvSpPr/>
              <p:nvPr/>
            </p:nvSpPr>
            <p:spPr>
              <a:xfrm>
                <a:off x="7131781" y="202972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36099EAF-AAFB-3CCE-6CC7-30D6F49A6ABE}"/>
                  </a:ext>
                </a:extLst>
              </p:cNvPr>
              <p:cNvSpPr/>
              <p:nvPr/>
            </p:nvSpPr>
            <p:spPr>
              <a:xfrm>
                <a:off x="7066736" y="255901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B8E5571D-E259-837C-B7F8-1414CB8BE4D4}"/>
                  </a:ext>
                </a:extLst>
              </p:cNvPr>
              <p:cNvSpPr/>
              <p:nvPr/>
            </p:nvSpPr>
            <p:spPr>
              <a:xfrm>
                <a:off x="7022959" y="272953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0926823B-FAA6-0CCD-0835-4BDBE27867E8}"/>
                  </a:ext>
                </a:extLst>
              </p:cNvPr>
              <p:cNvSpPr/>
              <p:nvPr/>
            </p:nvSpPr>
            <p:spPr>
              <a:xfrm>
                <a:off x="7441546" y="314724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22AB7162-0A20-B6A0-D201-E9BBD7B549CD}"/>
                  </a:ext>
                </a:extLst>
              </p:cNvPr>
              <p:cNvSpPr/>
              <p:nvPr/>
            </p:nvSpPr>
            <p:spPr>
              <a:xfrm>
                <a:off x="7470630" y="299640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60F8F74E-0538-AD7F-8D5E-80D8E44C1E0C}"/>
                  </a:ext>
                </a:extLst>
              </p:cNvPr>
              <p:cNvSpPr/>
              <p:nvPr/>
            </p:nvSpPr>
            <p:spPr>
              <a:xfrm>
                <a:off x="7892932" y="292863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C0D03000-C1F3-9398-B5B9-4115DBD016AF}"/>
                  </a:ext>
                </a:extLst>
              </p:cNvPr>
              <p:cNvSpPr/>
              <p:nvPr/>
            </p:nvSpPr>
            <p:spPr>
              <a:xfrm>
                <a:off x="7775430" y="330120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D07E4958-F03A-D71F-C2C3-D2D34BA4D08E}"/>
                  </a:ext>
                </a:extLst>
              </p:cNvPr>
              <p:cNvSpPr/>
              <p:nvPr/>
            </p:nvSpPr>
            <p:spPr>
              <a:xfrm>
                <a:off x="7964378" y="271844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404DE66E-C691-9B96-4AFB-2D7E0744E8B2}"/>
                  </a:ext>
                </a:extLst>
              </p:cNvPr>
              <p:cNvSpPr/>
              <p:nvPr/>
            </p:nvSpPr>
            <p:spPr>
              <a:xfrm>
                <a:off x="8880330" y="403752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31B982F9-6F4A-A6EB-5520-6C2D96F04E1F}"/>
                  </a:ext>
                </a:extLst>
              </p:cNvPr>
              <p:cNvSpPr/>
              <p:nvPr/>
            </p:nvSpPr>
            <p:spPr>
              <a:xfrm>
                <a:off x="7454107" y="2901606"/>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7C306EFE-2B9B-BFF1-A00E-CB88CE17AFF4}"/>
                  </a:ext>
                </a:extLst>
              </p:cNvPr>
              <p:cNvSpPr/>
              <p:nvPr/>
            </p:nvSpPr>
            <p:spPr>
              <a:xfrm>
                <a:off x="7713532" y="353847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E1AC2F6B-17D1-92FA-97BC-0FA6C5042384}"/>
                  </a:ext>
                </a:extLst>
              </p:cNvPr>
              <p:cNvSpPr/>
              <p:nvPr/>
            </p:nvSpPr>
            <p:spPr>
              <a:xfrm>
                <a:off x="7819814" y="344761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894C5968-4151-00A7-1005-63DA2B12D9EA}"/>
                  </a:ext>
                </a:extLst>
              </p:cNvPr>
              <p:cNvSpPr/>
              <p:nvPr/>
            </p:nvSpPr>
            <p:spPr>
              <a:xfrm>
                <a:off x="8117820" y="321705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3BD0084E-FE54-85FC-A4CD-D46F243941FB}"/>
                  </a:ext>
                </a:extLst>
              </p:cNvPr>
              <p:cNvSpPr/>
              <p:nvPr/>
            </p:nvSpPr>
            <p:spPr>
              <a:xfrm>
                <a:off x="8509794" y="297026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B0BC6B78-F56E-34BE-B171-6BB7C48C3764}"/>
                  </a:ext>
                </a:extLst>
              </p:cNvPr>
              <p:cNvSpPr/>
              <p:nvPr/>
            </p:nvSpPr>
            <p:spPr>
              <a:xfrm>
                <a:off x="7538933" y="282110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A84D01D4-2F37-5DC8-1797-9064EA313931}"/>
                  </a:ext>
                </a:extLst>
              </p:cNvPr>
              <p:cNvSpPr/>
              <p:nvPr/>
            </p:nvSpPr>
            <p:spPr>
              <a:xfrm>
                <a:off x="8045332" y="308103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1EE74CDC-6787-D66B-A3F6-D33C7B469B25}"/>
                  </a:ext>
                </a:extLst>
              </p:cNvPr>
              <p:cNvSpPr/>
              <p:nvPr/>
            </p:nvSpPr>
            <p:spPr>
              <a:xfrm>
                <a:off x="8265218" y="318664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C1B2F850-B3C1-BB3E-03EB-3C83513749C4}"/>
                  </a:ext>
                </a:extLst>
              </p:cNvPr>
              <p:cNvSpPr/>
              <p:nvPr/>
            </p:nvSpPr>
            <p:spPr>
              <a:xfrm>
                <a:off x="8728426" y="334988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DCFA99AB-FCEE-56C7-2DD1-630A3B8800D4}"/>
                  </a:ext>
                </a:extLst>
              </p:cNvPr>
              <p:cNvSpPr/>
              <p:nvPr/>
            </p:nvSpPr>
            <p:spPr>
              <a:xfrm>
                <a:off x="8683175" y="356695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a:extLst>
                  <a:ext uri="{FF2B5EF4-FFF2-40B4-BE49-F238E27FC236}">
                    <a16:creationId xmlns:a16="http://schemas.microsoft.com/office/drawing/2014/main" id="{D5900973-B846-B6E6-A96B-459C74DBF59F}"/>
                  </a:ext>
                </a:extLst>
              </p:cNvPr>
              <p:cNvSpPr/>
              <p:nvPr/>
            </p:nvSpPr>
            <p:spPr>
              <a:xfrm>
                <a:off x="7584184" y="276252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a:extLst>
                  <a:ext uri="{FF2B5EF4-FFF2-40B4-BE49-F238E27FC236}">
                    <a16:creationId xmlns:a16="http://schemas.microsoft.com/office/drawing/2014/main" id="{C49F3CD6-40FA-8047-B89F-85F77CE627CA}"/>
                  </a:ext>
                </a:extLst>
              </p:cNvPr>
              <p:cNvSpPr/>
              <p:nvPr/>
            </p:nvSpPr>
            <p:spPr>
              <a:xfrm>
                <a:off x="7515881" y="265214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37">
                <a:extLst>
                  <a:ext uri="{FF2B5EF4-FFF2-40B4-BE49-F238E27FC236}">
                    <a16:creationId xmlns:a16="http://schemas.microsoft.com/office/drawing/2014/main" id="{BC17BD3C-CBE4-15E7-1869-E44924E2BA48}"/>
                  </a:ext>
                </a:extLst>
              </p:cNvPr>
              <p:cNvSpPr/>
              <p:nvPr/>
            </p:nvSpPr>
            <p:spPr>
              <a:xfrm>
                <a:off x="7819814" y="271844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38">
                <a:extLst>
                  <a:ext uri="{FF2B5EF4-FFF2-40B4-BE49-F238E27FC236}">
                    <a16:creationId xmlns:a16="http://schemas.microsoft.com/office/drawing/2014/main" id="{184907C0-2D59-020D-1635-771A18F6C8D4}"/>
                  </a:ext>
                </a:extLst>
              </p:cNvPr>
              <p:cNvSpPr/>
              <p:nvPr/>
            </p:nvSpPr>
            <p:spPr>
              <a:xfrm>
                <a:off x="9258949" y="417966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39">
                <a:extLst>
                  <a:ext uri="{FF2B5EF4-FFF2-40B4-BE49-F238E27FC236}">
                    <a16:creationId xmlns:a16="http://schemas.microsoft.com/office/drawing/2014/main" id="{745152D6-1128-B2D2-5DAA-6F7EE3C73D3B}"/>
                  </a:ext>
                </a:extLst>
              </p:cNvPr>
              <p:cNvSpPr/>
              <p:nvPr/>
            </p:nvSpPr>
            <p:spPr>
              <a:xfrm>
                <a:off x="8966515" y="348393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40">
                <a:extLst>
                  <a:ext uri="{FF2B5EF4-FFF2-40B4-BE49-F238E27FC236}">
                    <a16:creationId xmlns:a16="http://schemas.microsoft.com/office/drawing/2014/main" id="{B3AEDBEC-3ED5-373A-F955-3FC41A7C078D}"/>
                  </a:ext>
                </a:extLst>
              </p:cNvPr>
              <p:cNvSpPr/>
              <p:nvPr/>
            </p:nvSpPr>
            <p:spPr>
              <a:xfrm>
                <a:off x="9055780" y="348553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41">
                <a:extLst>
                  <a:ext uri="{FF2B5EF4-FFF2-40B4-BE49-F238E27FC236}">
                    <a16:creationId xmlns:a16="http://schemas.microsoft.com/office/drawing/2014/main" id="{C9DEE28E-92DC-EFDA-89E5-7136571E598A}"/>
                  </a:ext>
                </a:extLst>
              </p:cNvPr>
              <p:cNvSpPr/>
              <p:nvPr/>
            </p:nvSpPr>
            <p:spPr>
              <a:xfrm>
                <a:off x="9098561" y="338374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DD107732-E01B-7DF4-1427-CC654FEFAC9F}"/>
                  </a:ext>
                </a:extLst>
              </p:cNvPr>
              <p:cNvSpPr/>
              <p:nvPr/>
            </p:nvSpPr>
            <p:spPr>
              <a:xfrm>
                <a:off x="9304200" y="308252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43">
                <a:extLst>
                  <a:ext uri="{FF2B5EF4-FFF2-40B4-BE49-F238E27FC236}">
                    <a16:creationId xmlns:a16="http://schemas.microsoft.com/office/drawing/2014/main" id="{15AE17B7-D07D-86ED-0D5D-29265E09EEE3}"/>
                  </a:ext>
                </a:extLst>
              </p:cNvPr>
              <p:cNvSpPr/>
              <p:nvPr/>
            </p:nvSpPr>
            <p:spPr>
              <a:xfrm>
                <a:off x="9026395" y="303578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a:extLst>
                  <a:ext uri="{FF2B5EF4-FFF2-40B4-BE49-F238E27FC236}">
                    <a16:creationId xmlns:a16="http://schemas.microsoft.com/office/drawing/2014/main" id="{9858F2BB-A62D-5785-916F-C1DC748D4731}"/>
                  </a:ext>
                </a:extLst>
              </p:cNvPr>
              <p:cNvSpPr/>
              <p:nvPr/>
            </p:nvSpPr>
            <p:spPr>
              <a:xfrm>
                <a:off x="9344775" y="270667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a:extLst>
                  <a:ext uri="{FF2B5EF4-FFF2-40B4-BE49-F238E27FC236}">
                    <a16:creationId xmlns:a16="http://schemas.microsoft.com/office/drawing/2014/main" id="{26E827DE-CD14-BFD3-1045-35969D36EA76}"/>
                  </a:ext>
                </a:extLst>
              </p:cNvPr>
              <p:cNvSpPr/>
              <p:nvPr/>
            </p:nvSpPr>
            <p:spPr>
              <a:xfrm>
                <a:off x="9349451" y="237592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46">
                <a:extLst>
                  <a:ext uri="{FF2B5EF4-FFF2-40B4-BE49-F238E27FC236}">
                    <a16:creationId xmlns:a16="http://schemas.microsoft.com/office/drawing/2014/main" id="{F1E45F9D-670D-09CA-10A5-43440D6A3FBE}"/>
                  </a:ext>
                </a:extLst>
              </p:cNvPr>
              <p:cNvSpPr/>
              <p:nvPr/>
            </p:nvSpPr>
            <p:spPr>
              <a:xfrm>
                <a:off x="8818928" y="2896877"/>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47">
                <a:extLst>
                  <a:ext uri="{FF2B5EF4-FFF2-40B4-BE49-F238E27FC236}">
                    <a16:creationId xmlns:a16="http://schemas.microsoft.com/office/drawing/2014/main" id="{F17DED35-FDF0-96FD-B5A5-C2068DD670A6}"/>
                  </a:ext>
                </a:extLst>
              </p:cNvPr>
              <p:cNvSpPr/>
              <p:nvPr/>
            </p:nvSpPr>
            <p:spPr>
              <a:xfrm>
                <a:off x="8492592" y="282149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48">
                <a:extLst>
                  <a:ext uri="{FF2B5EF4-FFF2-40B4-BE49-F238E27FC236}">
                    <a16:creationId xmlns:a16="http://schemas.microsoft.com/office/drawing/2014/main" id="{E4B61BC3-3538-8E18-A7F2-0446F8F63685}"/>
                  </a:ext>
                </a:extLst>
              </p:cNvPr>
              <p:cNvSpPr/>
              <p:nvPr/>
            </p:nvSpPr>
            <p:spPr>
              <a:xfrm>
                <a:off x="8454244" y="267803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a:extLst>
                  <a:ext uri="{FF2B5EF4-FFF2-40B4-BE49-F238E27FC236}">
                    <a16:creationId xmlns:a16="http://schemas.microsoft.com/office/drawing/2014/main" id="{6E84D7E4-D9B9-EC7A-88BB-0C51A4061456}"/>
                  </a:ext>
                </a:extLst>
              </p:cNvPr>
              <p:cNvSpPr/>
              <p:nvPr/>
            </p:nvSpPr>
            <p:spPr>
              <a:xfrm>
                <a:off x="8242202" y="262493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50">
                <a:extLst>
                  <a:ext uri="{FF2B5EF4-FFF2-40B4-BE49-F238E27FC236}">
                    <a16:creationId xmlns:a16="http://schemas.microsoft.com/office/drawing/2014/main" id="{F9D70E70-FA85-A205-F36F-738AC223E3F1}"/>
                  </a:ext>
                </a:extLst>
              </p:cNvPr>
              <p:cNvSpPr/>
              <p:nvPr/>
            </p:nvSpPr>
            <p:spPr>
              <a:xfrm>
                <a:off x="8031534" y="2488220"/>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51">
                <a:extLst>
                  <a:ext uri="{FF2B5EF4-FFF2-40B4-BE49-F238E27FC236}">
                    <a16:creationId xmlns:a16="http://schemas.microsoft.com/office/drawing/2014/main" id="{26694A95-72CC-9ADF-418D-8CC21B631E70}"/>
                  </a:ext>
                </a:extLst>
              </p:cNvPr>
              <p:cNvSpPr/>
              <p:nvPr/>
            </p:nvSpPr>
            <p:spPr>
              <a:xfrm>
                <a:off x="7630131" y="2156242"/>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52">
                <a:extLst>
                  <a:ext uri="{FF2B5EF4-FFF2-40B4-BE49-F238E27FC236}">
                    <a16:creationId xmlns:a16="http://schemas.microsoft.com/office/drawing/2014/main" id="{A3EF3814-970B-FFE3-5479-88A1F000C0EA}"/>
                  </a:ext>
                </a:extLst>
              </p:cNvPr>
              <p:cNvSpPr/>
              <p:nvPr/>
            </p:nvSpPr>
            <p:spPr>
              <a:xfrm>
                <a:off x="7814498" y="227421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53">
                <a:extLst>
                  <a:ext uri="{FF2B5EF4-FFF2-40B4-BE49-F238E27FC236}">
                    <a16:creationId xmlns:a16="http://schemas.microsoft.com/office/drawing/2014/main" id="{AB8ECB64-BAF0-3515-B513-5E197A5C4C1D}"/>
                  </a:ext>
                </a:extLst>
              </p:cNvPr>
              <p:cNvSpPr/>
              <p:nvPr/>
            </p:nvSpPr>
            <p:spPr>
              <a:xfrm>
                <a:off x="8760831" y="2587533"/>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a:extLst>
                  <a:ext uri="{FF2B5EF4-FFF2-40B4-BE49-F238E27FC236}">
                    <a16:creationId xmlns:a16="http://schemas.microsoft.com/office/drawing/2014/main" id="{3E271FAE-45B2-1AA8-FF5E-D2C61D9B310C}"/>
                  </a:ext>
                </a:extLst>
              </p:cNvPr>
              <p:cNvSpPr/>
              <p:nvPr/>
            </p:nvSpPr>
            <p:spPr>
              <a:xfrm>
                <a:off x="5742327" y="1847766"/>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155">
                <a:extLst>
                  <a:ext uri="{FF2B5EF4-FFF2-40B4-BE49-F238E27FC236}">
                    <a16:creationId xmlns:a16="http://schemas.microsoft.com/office/drawing/2014/main" id="{03E24112-69C3-EBB2-6213-843C289F5B07}"/>
                  </a:ext>
                </a:extLst>
              </p:cNvPr>
              <p:cNvSpPr/>
              <p:nvPr/>
            </p:nvSpPr>
            <p:spPr>
              <a:xfrm>
                <a:off x="5445657" y="2173675"/>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156">
                <a:extLst>
                  <a:ext uri="{FF2B5EF4-FFF2-40B4-BE49-F238E27FC236}">
                    <a16:creationId xmlns:a16="http://schemas.microsoft.com/office/drawing/2014/main" id="{8037E464-4EF0-2458-A641-740CE98D9FB0}"/>
                  </a:ext>
                </a:extLst>
              </p:cNvPr>
              <p:cNvSpPr/>
              <p:nvPr/>
            </p:nvSpPr>
            <p:spPr>
              <a:xfrm>
                <a:off x="6101062" y="1964524"/>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157">
                <a:extLst>
                  <a:ext uri="{FF2B5EF4-FFF2-40B4-BE49-F238E27FC236}">
                    <a16:creationId xmlns:a16="http://schemas.microsoft.com/office/drawing/2014/main" id="{785B8CD5-92E7-68BE-5347-558F7AB98D08}"/>
                  </a:ext>
                </a:extLst>
              </p:cNvPr>
              <p:cNvSpPr/>
              <p:nvPr/>
            </p:nvSpPr>
            <p:spPr>
              <a:xfrm>
                <a:off x="5467800" y="244830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158">
                <a:extLst>
                  <a:ext uri="{FF2B5EF4-FFF2-40B4-BE49-F238E27FC236}">
                    <a16:creationId xmlns:a16="http://schemas.microsoft.com/office/drawing/2014/main" id="{013B0BA9-FE5A-0BEF-F9D3-DD01111D871B}"/>
                  </a:ext>
                </a:extLst>
              </p:cNvPr>
              <p:cNvSpPr/>
              <p:nvPr/>
            </p:nvSpPr>
            <p:spPr>
              <a:xfrm>
                <a:off x="5487291" y="2859529"/>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a:extLst>
                  <a:ext uri="{FF2B5EF4-FFF2-40B4-BE49-F238E27FC236}">
                    <a16:creationId xmlns:a16="http://schemas.microsoft.com/office/drawing/2014/main" id="{78CB6C12-C0C8-03D4-77A7-027E8A83D496}"/>
                  </a:ext>
                </a:extLst>
              </p:cNvPr>
              <p:cNvSpPr/>
              <p:nvPr/>
            </p:nvSpPr>
            <p:spPr>
              <a:xfrm>
                <a:off x="5532542" y="2197448"/>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160">
                <a:extLst>
                  <a:ext uri="{FF2B5EF4-FFF2-40B4-BE49-F238E27FC236}">
                    <a16:creationId xmlns:a16="http://schemas.microsoft.com/office/drawing/2014/main" id="{AF9D8E38-47F8-2552-4D6D-8979659F0463}"/>
                  </a:ext>
                </a:extLst>
              </p:cNvPr>
              <p:cNvSpPr/>
              <p:nvPr/>
            </p:nvSpPr>
            <p:spPr>
              <a:xfrm>
                <a:off x="5734067" y="2055026"/>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161">
                <a:extLst>
                  <a:ext uri="{FF2B5EF4-FFF2-40B4-BE49-F238E27FC236}">
                    <a16:creationId xmlns:a16="http://schemas.microsoft.com/office/drawing/2014/main" id="{68C53A34-EE33-5E5F-7BC4-D27B237EBFA2}"/>
                  </a:ext>
                </a:extLst>
              </p:cNvPr>
              <p:cNvSpPr/>
              <p:nvPr/>
            </p:nvSpPr>
            <p:spPr>
              <a:xfrm>
                <a:off x="5734067" y="248241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lowchart: Connector 17">
              <a:extLst>
                <a:ext uri="{FF2B5EF4-FFF2-40B4-BE49-F238E27FC236}">
                  <a16:creationId xmlns:a16="http://schemas.microsoft.com/office/drawing/2014/main" id="{92041AAE-B00A-DD4F-2B6A-E6F70E136587}"/>
                </a:ext>
              </a:extLst>
            </p:cNvPr>
            <p:cNvSpPr/>
            <p:nvPr/>
          </p:nvSpPr>
          <p:spPr>
            <a:xfrm>
              <a:off x="5985247" y="2323431"/>
              <a:ext cx="90502" cy="9050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0037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txBox="1">
            <a:spLocks noGrp="1"/>
          </p:cNvSpPr>
          <p:nvPr>
            <p:ph type="body" sz="quarter" idx="11"/>
          </p:nvPr>
        </p:nvSpPr>
        <p:spPr>
          <a:xfrm>
            <a:off x="1344126" y="3596443"/>
            <a:ext cx="10274133" cy="482650"/>
          </a:xfrm>
        </p:spPr>
        <p:txBody>
          <a:bodyPr>
            <a:normAutofit/>
          </a:bodyPr>
          <a:lstStyle/>
          <a:p>
            <a:pPr lvl="0"/>
            <a:r>
              <a:rPr lang="en-US" dirty="0"/>
              <a:t>List the steps of the data science process to solve problems systematically</a:t>
            </a:r>
          </a:p>
        </p:txBody>
      </p:sp>
      <p:sp>
        <p:nvSpPr>
          <p:cNvPr id="7" name="Google Shape;182;p3"/>
          <p:cNvSpPr txBox="1">
            <a:spLocks noGrp="1"/>
          </p:cNvSpPr>
          <p:nvPr>
            <p:ph type="body" sz="quarter" idx="12"/>
          </p:nvPr>
        </p:nvSpPr>
        <p:spPr>
          <a:xfrm>
            <a:off x="1344126" y="2735589"/>
            <a:ext cx="10901662" cy="431689"/>
          </a:xfrm>
        </p:spPr>
        <p:txBody>
          <a:bodyPr>
            <a:normAutofit lnSpcReduction="10000"/>
          </a:bodyPr>
          <a:lstStyle/>
          <a:p>
            <a:pPr lvl="0"/>
            <a:r>
              <a:rPr lang="en-US" dirty="0"/>
              <a:t>Explain the basics of data science and its application to derive meaningful insights</a:t>
            </a:r>
          </a:p>
        </p:txBody>
      </p:sp>
      <p:sp>
        <p:nvSpPr>
          <p:cNvPr id="183" name="Google Shape;183;p3"/>
          <p:cNvSpPr txBox="1">
            <a:spLocks noGrp="1"/>
          </p:cNvSpPr>
          <p:nvPr>
            <p:ph type="body" sz="quarter" idx="13"/>
          </p:nvPr>
        </p:nvSpPr>
        <p:spPr>
          <a:xfrm>
            <a:off x="1344126" y="4499409"/>
            <a:ext cx="10901661" cy="986814"/>
          </a:xfrm>
        </p:spPr>
        <p:txBody>
          <a:bodyPr>
            <a:normAutofit/>
          </a:bodyPr>
          <a:lstStyle/>
          <a:p>
            <a:pPr lvl="0">
              <a:lnSpc>
                <a:spcPct val="100000"/>
              </a:lnSpc>
            </a:pPr>
            <a:r>
              <a:rPr lang="en-US" dirty="0"/>
              <a:t>Explore the Python packages for data science to efficiently perform data analysis, data manipulation, and data visualization</a:t>
            </a:r>
          </a:p>
        </p:txBody>
      </p:sp>
      <p:sp>
        <p:nvSpPr>
          <p:cNvPr id="9" name="Google Shape;183;p3">
            <a:extLst>
              <a:ext uri="{FF2B5EF4-FFF2-40B4-BE49-F238E27FC236}">
                <a16:creationId xmlns:a16="http://schemas.microsoft.com/office/drawing/2014/main" id="{FCF22EA1-1F05-4FDC-B2B0-3E063EA1D5CF}"/>
              </a:ext>
            </a:extLst>
          </p:cNvPr>
          <p:cNvSpPr txBox="1">
            <a:spLocks/>
          </p:cNvSpPr>
          <p:nvPr/>
        </p:nvSpPr>
        <p:spPr>
          <a:xfrm>
            <a:off x="1344126" y="5844806"/>
            <a:ext cx="10901661" cy="98681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00000"/>
              </a:buClr>
            </a:pPr>
            <a:r>
              <a:rPr lang="en-US" dirty="0"/>
              <a:t>Describe the types of plots available for visualization to communicate data insights and trends effectively</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5D6683F3-01E4-ADC3-1196-8FE079516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782260"/>
            <a:ext cx="396244" cy="387931"/>
          </a:xfrm>
          <a:prstGeom prst="rect">
            <a:avLst/>
          </a:prstGeom>
        </p:spPr>
      </p:pic>
      <p:pic>
        <p:nvPicPr>
          <p:cNvPr id="3" name="Picture 2" descr="A blue and white circle with a white circle&#10;&#10;Description automatically generated with low confidence">
            <a:extLst>
              <a:ext uri="{FF2B5EF4-FFF2-40B4-BE49-F238E27FC236}">
                <a16:creationId xmlns:a16="http://schemas.microsoft.com/office/drawing/2014/main" id="{279908E1-215E-4311-4949-58BD0753C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792869"/>
            <a:ext cx="396244" cy="387931"/>
          </a:xfrm>
          <a:prstGeom prst="rect">
            <a:avLst/>
          </a:prstGeom>
        </p:spPr>
      </p:pic>
      <p:pic>
        <p:nvPicPr>
          <p:cNvPr id="4" name="Picture 3" descr="A blue and white circle with a white circle&#10;&#10;Description automatically generated with low confidence">
            <a:extLst>
              <a:ext uri="{FF2B5EF4-FFF2-40B4-BE49-F238E27FC236}">
                <a16:creationId xmlns:a16="http://schemas.microsoft.com/office/drawing/2014/main" id="{83E2BF8F-531C-2745-8803-3D9BB69D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555473"/>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07C97974-8835-B1CD-7B44-F0B066015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676252"/>
            <a:ext cx="396244" cy="3879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dirty="0"/>
              <a:t>Types of Plots: Area Plots</a:t>
            </a:r>
          </a:p>
        </p:txBody>
      </p:sp>
      <p:grpSp>
        <p:nvGrpSpPr>
          <p:cNvPr id="142" name="Group 141">
            <a:extLst>
              <a:ext uri="{FF2B5EF4-FFF2-40B4-BE49-F238E27FC236}">
                <a16:creationId xmlns:a16="http://schemas.microsoft.com/office/drawing/2014/main" id="{3DB73000-653E-F69F-6076-693BFF263DE3}"/>
              </a:ext>
            </a:extLst>
          </p:cNvPr>
          <p:cNvGrpSpPr/>
          <p:nvPr/>
        </p:nvGrpSpPr>
        <p:grpSpPr>
          <a:xfrm>
            <a:off x="1999193" y="3687907"/>
            <a:ext cx="5362355" cy="3634777"/>
            <a:chOff x="2467185" y="1367402"/>
            <a:chExt cx="5362355" cy="3634777"/>
          </a:xfrm>
        </p:grpSpPr>
        <p:sp>
          <p:nvSpPr>
            <p:cNvPr id="143" name="Rectangle 142">
              <a:extLst>
                <a:ext uri="{FF2B5EF4-FFF2-40B4-BE49-F238E27FC236}">
                  <a16:creationId xmlns:a16="http://schemas.microsoft.com/office/drawing/2014/main" id="{80DFF567-0A1E-5AA8-4559-CC825C10E6E7}"/>
                </a:ext>
              </a:extLst>
            </p:cNvPr>
            <p:cNvSpPr/>
            <p:nvPr/>
          </p:nvSpPr>
          <p:spPr>
            <a:xfrm>
              <a:off x="2867283" y="1367402"/>
              <a:ext cx="4962257" cy="328696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4" name="Straight Connector 143">
              <a:extLst>
                <a:ext uri="{FF2B5EF4-FFF2-40B4-BE49-F238E27FC236}">
                  <a16:creationId xmlns:a16="http://schemas.microsoft.com/office/drawing/2014/main" id="{109A6265-3AFB-9627-75CD-BDB52E9164DD}"/>
                </a:ext>
              </a:extLst>
            </p:cNvPr>
            <p:cNvCxnSpPr>
              <a:cxnSpLocks/>
            </p:cNvCxnSpPr>
            <p:nvPr/>
          </p:nvCxnSpPr>
          <p:spPr>
            <a:xfrm flipH="1">
              <a:off x="2793842" y="1666794"/>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95E4FF-C9AD-9233-B20A-3B3074BEA96B}"/>
                </a:ext>
              </a:extLst>
            </p:cNvPr>
            <p:cNvCxnSpPr>
              <a:cxnSpLocks/>
            </p:cNvCxnSpPr>
            <p:nvPr/>
          </p:nvCxnSpPr>
          <p:spPr>
            <a:xfrm flipH="1">
              <a:off x="2793842" y="2303624"/>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8C0B64F-92B4-3F65-E1D0-74C8D92E404D}"/>
                </a:ext>
              </a:extLst>
            </p:cNvPr>
            <p:cNvCxnSpPr>
              <a:cxnSpLocks/>
            </p:cNvCxnSpPr>
            <p:nvPr/>
          </p:nvCxnSpPr>
          <p:spPr>
            <a:xfrm flipH="1">
              <a:off x="2793842" y="2940455"/>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71C0AA1-CBFB-EEC3-33EE-A0B5012622C4}"/>
                </a:ext>
              </a:extLst>
            </p:cNvPr>
            <p:cNvCxnSpPr>
              <a:cxnSpLocks/>
            </p:cNvCxnSpPr>
            <p:nvPr/>
          </p:nvCxnSpPr>
          <p:spPr>
            <a:xfrm flipH="1">
              <a:off x="2793842" y="3577285"/>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10BD82C-6C07-5C4D-BFEA-BB342D68365D}"/>
                </a:ext>
              </a:extLst>
            </p:cNvPr>
            <p:cNvCxnSpPr>
              <a:cxnSpLocks/>
            </p:cNvCxnSpPr>
            <p:nvPr/>
          </p:nvCxnSpPr>
          <p:spPr>
            <a:xfrm flipH="1">
              <a:off x="2793842" y="4214114"/>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BA8B0B2-D6F6-316D-6057-51AE1082DB2F}"/>
                </a:ext>
              </a:extLst>
            </p:cNvPr>
            <p:cNvSpPr txBox="1"/>
            <p:nvPr/>
          </p:nvSpPr>
          <p:spPr>
            <a:xfrm>
              <a:off x="2467185" y="1521152"/>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sp>
          <p:nvSpPr>
            <p:cNvPr id="150" name="TextBox 149">
              <a:extLst>
                <a:ext uri="{FF2B5EF4-FFF2-40B4-BE49-F238E27FC236}">
                  <a16:creationId xmlns:a16="http://schemas.microsoft.com/office/drawing/2014/main" id="{EA0FF944-E5A1-1A75-F312-F0F448B3301E}"/>
                </a:ext>
              </a:extLst>
            </p:cNvPr>
            <p:cNvSpPr txBox="1"/>
            <p:nvPr/>
          </p:nvSpPr>
          <p:spPr>
            <a:xfrm>
              <a:off x="2467185" y="2110434"/>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p:txBody>
        </p:sp>
        <p:sp>
          <p:nvSpPr>
            <p:cNvPr id="151" name="TextBox 150">
              <a:extLst>
                <a:ext uri="{FF2B5EF4-FFF2-40B4-BE49-F238E27FC236}">
                  <a16:creationId xmlns:a16="http://schemas.microsoft.com/office/drawing/2014/main" id="{AA57DFA7-C261-7B37-08C1-BB855FE05546}"/>
                </a:ext>
              </a:extLst>
            </p:cNvPr>
            <p:cNvSpPr txBox="1"/>
            <p:nvPr/>
          </p:nvSpPr>
          <p:spPr>
            <a:xfrm>
              <a:off x="2467185" y="2708262"/>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a:t>
              </a:r>
            </a:p>
          </p:txBody>
        </p:sp>
        <p:sp>
          <p:nvSpPr>
            <p:cNvPr id="152" name="TextBox 151">
              <a:extLst>
                <a:ext uri="{FF2B5EF4-FFF2-40B4-BE49-F238E27FC236}">
                  <a16:creationId xmlns:a16="http://schemas.microsoft.com/office/drawing/2014/main" id="{A01F0A4A-96AB-3AD6-790D-4B3C80EB0D99}"/>
                </a:ext>
              </a:extLst>
            </p:cNvPr>
            <p:cNvSpPr txBox="1"/>
            <p:nvPr/>
          </p:nvSpPr>
          <p:spPr>
            <a:xfrm>
              <a:off x="2467185" y="3306090"/>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153" name="TextBox 152">
              <a:extLst>
                <a:ext uri="{FF2B5EF4-FFF2-40B4-BE49-F238E27FC236}">
                  <a16:creationId xmlns:a16="http://schemas.microsoft.com/office/drawing/2014/main" id="{3D18D66F-BCFF-385D-BB62-6C3150AF44C4}"/>
                </a:ext>
              </a:extLst>
            </p:cNvPr>
            <p:cNvSpPr txBox="1"/>
            <p:nvPr/>
          </p:nvSpPr>
          <p:spPr>
            <a:xfrm>
              <a:off x="2518481" y="4476106"/>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a:t>
              </a:r>
            </a:p>
          </p:txBody>
        </p:sp>
        <p:grpSp>
          <p:nvGrpSpPr>
            <p:cNvPr id="154" name="Group 153">
              <a:extLst>
                <a:ext uri="{FF2B5EF4-FFF2-40B4-BE49-F238E27FC236}">
                  <a16:creationId xmlns:a16="http://schemas.microsoft.com/office/drawing/2014/main" id="{39FF08EC-92F4-1AE2-6621-BEF17333186B}"/>
                </a:ext>
              </a:extLst>
            </p:cNvPr>
            <p:cNvGrpSpPr/>
            <p:nvPr/>
          </p:nvGrpSpPr>
          <p:grpSpPr>
            <a:xfrm>
              <a:off x="3057525" y="1594519"/>
              <a:ext cx="4562475" cy="3058814"/>
              <a:chOff x="3057525" y="1594519"/>
              <a:chExt cx="4562475" cy="3058814"/>
            </a:xfrm>
          </p:grpSpPr>
          <p:sp>
            <p:nvSpPr>
              <p:cNvPr id="184" name="Freeform: Shape 183">
                <a:extLst>
                  <a:ext uri="{FF2B5EF4-FFF2-40B4-BE49-F238E27FC236}">
                    <a16:creationId xmlns:a16="http://schemas.microsoft.com/office/drawing/2014/main" id="{BB75A872-5761-3526-0A57-9C6F3CF724C4}"/>
                  </a:ext>
                </a:extLst>
              </p:cNvPr>
              <p:cNvSpPr/>
              <p:nvPr/>
            </p:nvSpPr>
            <p:spPr>
              <a:xfrm>
                <a:off x="3057525" y="1594519"/>
                <a:ext cx="4562475" cy="2798887"/>
              </a:xfrm>
              <a:custGeom>
                <a:avLst/>
                <a:gdLst>
                  <a:gd name="connsiteX0" fmla="*/ 28575 w 4591050"/>
                  <a:gd name="connsiteY0" fmla="*/ 2543175 h 2733675"/>
                  <a:gd name="connsiteX1" fmla="*/ 1162050 w 4591050"/>
                  <a:gd name="connsiteY1" fmla="*/ 1533525 h 2733675"/>
                  <a:gd name="connsiteX2" fmla="*/ 2343150 w 4591050"/>
                  <a:gd name="connsiteY2" fmla="*/ 1085850 h 2733675"/>
                  <a:gd name="connsiteX3" fmla="*/ 3429000 w 4591050"/>
                  <a:gd name="connsiteY3" fmla="*/ 0 h 2733675"/>
                  <a:gd name="connsiteX4" fmla="*/ 4591050 w 4591050"/>
                  <a:gd name="connsiteY4" fmla="*/ 114300 h 2733675"/>
                  <a:gd name="connsiteX5" fmla="*/ 4581525 w 4591050"/>
                  <a:gd name="connsiteY5" fmla="*/ 771525 h 2733675"/>
                  <a:gd name="connsiteX6" fmla="*/ 3352800 w 4591050"/>
                  <a:gd name="connsiteY6" fmla="*/ 1104900 h 2733675"/>
                  <a:gd name="connsiteX7" fmla="*/ 2286000 w 4591050"/>
                  <a:gd name="connsiteY7" fmla="*/ 1638300 h 2733675"/>
                  <a:gd name="connsiteX8" fmla="*/ 1123950 w 4591050"/>
                  <a:gd name="connsiteY8" fmla="*/ 2409825 h 2733675"/>
                  <a:gd name="connsiteX9" fmla="*/ 0 w 4591050"/>
                  <a:gd name="connsiteY9" fmla="*/ 2733675 h 2733675"/>
                  <a:gd name="connsiteX10" fmla="*/ 28575 w 4591050"/>
                  <a:gd name="connsiteY10" fmla="*/ 2543175 h 2733675"/>
                  <a:gd name="connsiteX0" fmla="*/ 0 w 4562475"/>
                  <a:gd name="connsiteY0" fmla="*/ 2543175 h 2724991"/>
                  <a:gd name="connsiteX1" fmla="*/ 1133475 w 4562475"/>
                  <a:gd name="connsiteY1" fmla="*/ 1533525 h 2724991"/>
                  <a:gd name="connsiteX2" fmla="*/ 2314575 w 4562475"/>
                  <a:gd name="connsiteY2" fmla="*/ 1085850 h 2724991"/>
                  <a:gd name="connsiteX3" fmla="*/ 3400425 w 4562475"/>
                  <a:gd name="connsiteY3" fmla="*/ 0 h 2724991"/>
                  <a:gd name="connsiteX4" fmla="*/ 4562475 w 4562475"/>
                  <a:gd name="connsiteY4" fmla="*/ 114300 h 2724991"/>
                  <a:gd name="connsiteX5" fmla="*/ 4552950 w 4562475"/>
                  <a:gd name="connsiteY5" fmla="*/ 771525 h 2724991"/>
                  <a:gd name="connsiteX6" fmla="*/ 3324225 w 4562475"/>
                  <a:gd name="connsiteY6" fmla="*/ 1104900 h 2724991"/>
                  <a:gd name="connsiteX7" fmla="*/ 2257425 w 4562475"/>
                  <a:gd name="connsiteY7" fmla="*/ 1638300 h 2724991"/>
                  <a:gd name="connsiteX8" fmla="*/ 1095375 w 4562475"/>
                  <a:gd name="connsiteY8" fmla="*/ 2409825 h 2724991"/>
                  <a:gd name="connsiteX9" fmla="*/ 17144 w 4562475"/>
                  <a:gd name="connsiteY9" fmla="*/ 2724991 h 2724991"/>
                  <a:gd name="connsiteX10" fmla="*/ 0 w 4562475"/>
                  <a:gd name="connsiteY10" fmla="*/ 2543175 h 27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2475" h="2724991">
                    <a:moveTo>
                      <a:pt x="0" y="2543175"/>
                    </a:moveTo>
                    <a:lnTo>
                      <a:pt x="1133475" y="1533525"/>
                    </a:lnTo>
                    <a:lnTo>
                      <a:pt x="2314575" y="1085850"/>
                    </a:lnTo>
                    <a:lnTo>
                      <a:pt x="3400425" y="0"/>
                    </a:lnTo>
                    <a:lnTo>
                      <a:pt x="4562475" y="114300"/>
                    </a:lnTo>
                    <a:lnTo>
                      <a:pt x="4552950" y="771525"/>
                    </a:lnTo>
                    <a:lnTo>
                      <a:pt x="3324225" y="1104900"/>
                    </a:lnTo>
                    <a:lnTo>
                      <a:pt x="2257425" y="1638300"/>
                    </a:lnTo>
                    <a:lnTo>
                      <a:pt x="1095375" y="2409825"/>
                    </a:lnTo>
                    <a:lnTo>
                      <a:pt x="17144" y="2724991"/>
                    </a:lnTo>
                    <a:lnTo>
                      <a:pt x="0" y="2543175"/>
                    </a:lnTo>
                    <a:close/>
                  </a:path>
                </a:pathLst>
              </a:custGeom>
              <a:solidFill>
                <a:srgbClr val="2CA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Shape 184">
                <a:extLst>
                  <a:ext uri="{FF2B5EF4-FFF2-40B4-BE49-F238E27FC236}">
                    <a16:creationId xmlns:a16="http://schemas.microsoft.com/office/drawing/2014/main" id="{354D7DE5-FD38-DE56-2C61-F13D5EB89FF3}"/>
                  </a:ext>
                </a:extLst>
              </p:cNvPr>
              <p:cNvSpPr/>
              <p:nvPr/>
            </p:nvSpPr>
            <p:spPr>
              <a:xfrm>
                <a:off x="3081703" y="3688133"/>
                <a:ext cx="4528772" cy="965200"/>
              </a:xfrm>
              <a:custGeom>
                <a:avLst/>
                <a:gdLst>
                  <a:gd name="connsiteX0" fmla="*/ 1222 w 4528772"/>
                  <a:gd name="connsiteY0" fmla="*/ 860425 h 965200"/>
                  <a:gd name="connsiteX1" fmla="*/ 1036272 w 4528772"/>
                  <a:gd name="connsiteY1" fmla="*/ 577850 h 965200"/>
                  <a:gd name="connsiteX2" fmla="*/ 2306272 w 4528772"/>
                  <a:gd name="connsiteY2" fmla="*/ 320675 h 965200"/>
                  <a:gd name="connsiteX3" fmla="*/ 3427047 w 4528772"/>
                  <a:gd name="connsiteY3" fmla="*/ 92075 h 965200"/>
                  <a:gd name="connsiteX4" fmla="*/ 4379547 w 4528772"/>
                  <a:gd name="connsiteY4" fmla="*/ 38100 h 965200"/>
                  <a:gd name="connsiteX5" fmla="*/ 4525597 w 4528772"/>
                  <a:gd name="connsiteY5" fmla="*/ 0 h 965200"/>
                  <a:gd name="connsiteX6" fmla="*/ 4528772 w 4528772"/>
                  <a:gd name="connsiteY6" fmla="*/ 952500 h 965200"/>
                  <a:gd name="connsiteX7" fmla="*/ 1449022 w 4528772"/>
                  <a:gd name="connsiteY7" fmla="*/ 965200 h 965200"/>
                  <a:gd name="connsiteX8" fmla="*/ 318722 w 4528772"/>
                  <a:gd name="connsiteY8" fmla="*/ 965200 h 965200"/>
                  <a:gd name="connsiteX9" fmla="*/ 1222 w 4528772"/>
                  <a:gd name="connsiteY9" fmla="*/ 955675 h 965200"/>
                  <a:gd name="connsiteX10" fmla="*/ 1222 w 4528772"/>
                  <a:gd name="connsiteY10" fmla="*/ 8604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8772" h="965200">
                    <a:moveTo>
                      <a:pt x="1222" y="860425"/>
                    </a:moveTo>
                    <a:lnTo>
                      <a:pt x="1036272" y="577850"/>
                    </a:lnTo>
                    <a:lnTo>
                      <a:pt x="2306272" y="320675"/>
                    </a:lnTo>
                    <a:lnTo>
                      <a:pt x="3427047" y="92075"/>
                    </a:lnTo>
                    <a:lnTo>
                      <a:pt x="4379547" y="38100"/>
                    </a:lnTo>
                    <a:lnTo>
                      <a:pt x="4525597" y="0"/>
                    </a:lnTo>
                    <a:cubicBezTo>
                      <a:pt x="4526655" y="317500"/>
                      <a:pt x="4527714" y="635000"/>
                      <a:pt x="4528772" y="952500"/>
                    </a:cubicBezTo>
                    <a:lnTo>
                      <a:pt x="1449022" y="965200"/>
                    </a:lnTo>
                    <a:lnTo>
                      <a:pt x="318722" y="965200"/>
                    </a:lnTo>
                    <a:lnTo>
                      <a:pt x="1222" y="955675"/>
                    </a:lnTo>
                    <a:cubicBezTo>
                      <a:pt x="164" y="921808"/>
                      <a:pt x="-895" y="887942"/>
                      <a:pt x="1222" y="860425"/>
                    </a:cubicBezTo>
                    <a:close/>
                  </a:path>
                </a:pathLst>
              </a:custGeom>
              <a:solidFill>
                <a:srgbClr val="1F77B4"/>
              </a:solidFill>
              <a:ln>
                <a:solidFill>
                  <a:srgbClr val="1F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35F25081-981F-CF72-8D10-B84C60277D45}"/>
                  </a:ext>
                </a:extLst>
              </p:cNvPr>
              <p:cNvSpPr/>
              <p:nvPr/>
            </p:nvSpPr>
            <p:spPr>
              <a:xfrm>
                <a:off x="3076575" y="2380114"/>
                <a:ext cx="4533900" cy="2171700"/>
              </a:xfrm>
              <a:custGeom>
                <a:avLst/>
                <a:gdLst>
                  <a:gd name="connsiteX0" fmla="*/ 0 w 4533900"/>
                  <a:gd name="connsiteY0" fmla="*/ 2009775 h 2171700"/>
                  <a:gd name="connsiteX1" fmla="*/ 9525 w 4533900"/>
                  <a:gd name="connsiteY1" fmla="*/ 2171700 h 2171700"/>
                  <a:gd name="connsiteX2" fmla="*/ 1076325 w 4533900"/>
                  <a:gd name="connsiteY2" fmla="*/ 1895475 h 2171700"/>
                  <a:gd name="connsiteX3" fmla="*/ 2486025 w 4533900"/>
                  <a:gd name="connsiteY3" fmla="*/ 1609725 h 2171700"/>
                  <a:gd name="connsiteX4" fmla="*/ 3429000 w 4533900"/>
                  <a:gd name="connsiteY4" fmla="*/ 1428750 h 2171700"/>
                  <a:gd name="connsiteX5" fmla="*/ 4381500 w 4533900"/>
                  <a:gd name="connsiteY5" fmla="*/ 1362075 h 2171700"/>
                  <a:gd name="connsiteX6" fmla="*/ 4533900 w 4533900"/>
                  <a:gd name="connsiteY6" fmla="*/ 1304925 h 2171700"/>
                  <a:gd name="connsiteX7" fmla="*/ 4533900 w 4533900"/>
                  <a:gd name="connsiteY7" fmla="*/ 0 h 2171700"/>
                  <a:gd name="connsiteX8" fmla="*/ 3352800 w 4533900"/>
                  <a:gd name="connsiteY8" fmla="*/ 333375 h 2171700"/>
                  <a:gd name="connsiteX9" fmla="*/ 2343150 w 4533900"/>
                  <a:gd name="connsiteY9" fmla="*/ 828675 h 2171700"/>
                  <a:gd name="connsiteX10" fmla="*/ 1095375 w 4533900"/>
                  <a:gd name="connsiteY10" fmla="*/ 1657350 h 2171700"/>
                  <a:gd name="connsiteX11" fmla="*/ 0 w 4533900"/>
                  <a:gd name="connsiteY11" fmla="*/ 2009775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3900" h="2171700">
                    <a:moveTo>
                      <a:pt x="0" y="2009775"/>
                    </a:moveTo>
                    <a:lnTo>
                      <a:pt x="9525" y="2171700"/>
                    </a:lnTo>
                    <a:lnTo>
                      <a:pt x="1076325" y="1895475"/>
                    </a:lnTo>
                    <a:lnTo>
                      <a:pt x="2486025" y="1609725"/>
                    </a:lnTo>
                    <a:lnTo>
                      <a:pt x="3429000" y="1428750"/>
                    </a:lnTo>
                    <a:lnTo>
                      <a:pt x="4381500" y="1362075"/>
                    </a:lnTo>
                    <a:lnTo>
                      <a:pt x="4533900" y="1304925"/>
                    </a:lnTo>
                    <a:lnTo>
                      <a:pt x="4533900" y="0"/>
                    </a:lnTo>
                    <a:lnTo>
                      <a:pt x="3352800" y="333375"/>
                    </a:lnTo>
                    <a:lnTo>
                      <a:pt x="2343150" y="828675"/>
                    </a:lnTo>
                    <a:lnTo>
                      <a:pt x="1095375" y="1657350"/>
                    </a:lnTo>
                    <a:lnTo>
                      <a:pt x="0" y="2009775"/>
                    </a:lnTo>
                    <a:close/>
                  </a:path>
                </a:pathLst>
              </a:custGeom>
              <a:solidFill>
                <a:srgbClr val="FF7F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Rounded Corners 154">
              <a:extLst>
                <a:ext uri="{FF2B5EF4-FFF2-40B4-BE49-F238E27FC236}">
                  <a16:creationId xmlns:a16="http://schemas.microsoft.com/office/drawing/2014/main" id="{C891FDEC-AF1D-73B2-0929-00B330A51B05}"/>
                </a:ext>
              </a:extLst>
            </p:cNvPr>
            <p:cNvSpPr/>
            <p:nvPr/>
          </p:nvSpPr>
          <p:spPr>
            <a:xfrm>
              <a:off x="2918907" y="1415256"/>
              <a:ext cx="652297" cy="733425"/>
            </a:xfrm>
            <a:prstGeom prst="roundRect">
              <a:avLst>
                <a:gd name="adj" fmla="val 4985"/>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53D51644-376E-ACEC-0431-D0EE03EB1AA8}"/>
                </a:ext>
              </a:extLst>
            </p:cNvPr>
            <p:cNvSpPr/>
            <p:nvPr/>
          </p:nvSpPr>
          <p:spPr>
            <a:xfrm>
              <a:off x="2945037" y="1512606"/>
              <a:ext cx="379096" cy="107551"/>
            </a:xfrm>
            <a:prstGeom prst="rect">
              <a:avLst/>
            </a:prstGeom>
            <a:solidFill>
              <a:srgbClr val="1F77B4"/>
            </a:solidFill>
            <a:ln>
              <a:solidFill>
                <a:srgbClr val="1F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941C5494-4C69-E10F-823D-BDC61A515952}"/>
                </a:ext>
              </a:extLst>
            </p:cNvPr>
            <p:cNvSpPr/>
            <p:nvPr/>
          </p:nvSpPr>
          <p:spPr>
            <a:xfrm>
              <a:off x="2945037" y="1737646"/>
              <a:ext cx="379096" cy="107551"/>
            </a:xfrm>
            <a:prstGeom prst="rect">
              <a:avLst/>
            </a:prstGeom>
            <a:solidFill>
              <a:srgbClr val="FF7F0E"/>
            </a:solidFill>
            <a:ln>
              <a:solidFill>
                <a:srgbClr val="FF7F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8A07F81-3631-E74B-368F-C311F98E9909}"/>
                </a:ext>
              </a:extLst>
            </p:cNvPr>
            <p:cNvSpPr/>
            <p:nvPr/>
          </p:nvSpPr>
          <p:spPr>
            <a:xfrm>
              <a:off x="2945037" y="1962686"/>
              <a:ext cx="379096" cy="107551"/>
            </a:xfrm>
            <a:prstGeom prst="rect">
              <a:avLst/>
            </a:prstGeom>
            <a:solidFill>
              <a:srgbClr val="42AA42"/>
            </a:solidFill>
            <a:ln>
              <a:solidFill>
                <a:srgbClr val="42A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592DB1F1-95D1-12AA-185C-0084C2416105}"/>
                </a:ext>
              </a:extLst>
            </p:cNvPr>
            <p:cNvSpPr txBox="1"/>
            <p:nvPr/>
          </p:nvSpPr>
          <p:spPr>
            <a:xfrm>
              <a:off x="3289883" y="1408297"/>
              <a:ext cx="29848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A</a:t>
              </a:r>
            </a:p>
          </p:txBody>
        </p:sp>
        <p:sp>
          <p:nvSpPr>
            <p:cNvPr id="160" name="TextBox 159">
              <a:extLst>
                <a:ext uri="{FF2B5EF4-FFF2-40B4-BE49-F238E27FC236}">
                  <a16:creationId xmlns:a16="http://schemas.microsoft.com/office/drawing/2014/main" id="{CB755347-6E07-D8BB-7CBA-E04E56198ECC}"/>
                </a:ext>
              </a:extLst>
            </p:cNvPr>
            <p:cNvSpPr txBox="1"/>
            <p:nvPr/>
          </p:nvSpPr>
          <p:spPr>
            <a:xfrm>
              <a:off x="3288280" y="1637249"/>
              <a:ext cx="30168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B</a:t>
              </a:r>
            </a:p>
          </p:txBody>
        </p:sp>
        <p:sp>
          <p:nvSpPr>
            <p:cNvPr id="161" name="TextBox 160">
              <a:extLst>
                <a:ext uri="{FF2B5EF4-FFF2-40B4-BE49-F238E27FC236}">
                  <a16:creationId xmlns:a16="http://schemas.microsoft.com/office/drawing/2014/main" id="{C79814C8-A76D-E309-1BC2-C5FDB3E4471A}"/>
                </a:ext>
              </a:extLst>
            </p:cNvPr>
            <p:cNvSpPr txBox="1"/>
            <p:nvPr/>
          </p:nvSpPr>
          <p:spPr>
            <a:xfrm>
              <a:off x="3289883" y="1866201"/>
              <a:ext cx="29848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a:t>
              </a:r>
            </a:p>
          </p:txBody>
        </p:sp>
        <p:cxnSp>
          <p:nvCxnSpPr>
            <p:cNvPr id="162" name="Straight Connector 161">
              <a:extLst>
                <a:ext uri="{FF2B5EF4-FFF2-40B4-BE49-F238E27FC236}">
                  <a16:creationId xmlns:a16="http://schemas.microsoft.com/office/drawing/2014/main" id="{C81AB5C1-32F7-260F-68FB-40B20D16728A}"/>
                </a:ext>
              </a:extLst>
            </p:cNvPr>
            <p:cNvCxnSpPr>
              <a:cxnSpLocks/>
            </p:cNvCxnSpPr>
            <p:nvPr/>
          </p:nvCxnSpPr>
          <p:spPr>
            <a:xfrm flipH="1">
              <a:off x="2800961" y="4657074"/>
              <a:ext cx="80193"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17D33D3-0DC2-651A-5D76-4A9CEA70F03C}"/>
                </a:ext>
              </a:extLst>
            </p:cNvPr>
            <p:cNvSpPr txBox="1"/>
            <p:nvPr/>
          </p:nvSpPr>
          <p:spPr>
            <a:xfrm>
              <a:off x="2518481" y="3903918"/>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5</a:t>
              </a:r>
            </a:p>
          </p:txBody>
        </p:sp>
        <p:grpSp>
          <p:nvGrpSpPr>
            <p:cNvPr id="164" name="Group 163">
              <a:extLst>
                <a:ext uri="{FF2B5EF4-FFF2-40B4-BE49-F238E27FC236}">
                  <a16:creationId xmlns:a16="http://schemas.microsoft.com/office/drawing/2014/main" id="{14C3093D-F907-39F6-0210-0DDFD0213F23}"/>
                </a:ext>
              </a:extLst>
            </p:cNvPr>
            <p:cNvGrpSpPr/>
            <p:nvPr/>
          </p:nvGrpSpPr>
          <p:grpSpPr>
            <a:xfrm>
              <a:off x="3192972" y="4647576"/>
              <a:ext cx="4290482" cy="71454"/>
              <a:chOff x="3192972" y="4647576"/>
              <a:chExt cx="4290482" cy="71454"/>
            </a:xfrm>
          </p:grpSpPr>
          <p:cxnSp>
            <p:nvCxnSpPr>
              <p:cNvPr id="175" name="Straight Connector 174">
                <a:extLst>
                  <a:ext uri="{FF2B5EF4-FFF2-40B4-BE49-F238E27FC236}">
                    <a16:creationId xmlns:a16="http://schemas.microsoft.com/office/drawing/2014/main" id="{57372AF3-3608-1146-42F1-0332DF24149F}"/>
                  </a:ext>
                </a:extLst>
              </p:cNvPr>
              <p:cNvCxnSpPr>
                <a:cxnSpLocks/>
              </p:cNvCxnSpPr>
              <p:nvPr/>
            </p:nvCxnSpPr>
            <p:spPr>
              <a:xfrm rot="5400000" flipH="1">
                <a:off x="315724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4F3DA4D-DA82-FC8A-0F22-EDB74FB96D0E}"/>
                  </a:ext>
                </a:extLst>
              </p:cNvPr>
              <p:cNvCxnSpPr>
                <a:cxnSpLocks/>
              </p:cNvCxnSpPr>
              <p:nvPr/>
            </p:nvCxnSpPr>
            <p:spPr>
              <a:xfrm rot="5400000" flipH="1">
                <a:off x="369355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2076201-8907-4CDD-E5EC-E7E048EDBBDE}"/>
                  </a:ext>
                </a:extLst>
              </p:cNvPr>
              <p:cNvCxnSpPr>
                <a:cxnSpLocks/>
              </p:cNvCxnSpPr>
              <p:nvPr/>
            </p:nvCxnSpPr>
            <p:spPr>
              <a:xfrm rot="5400000" flipH="1">
                <a:off x="422986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23BB9DB-016E-B42A-850A-BC1A8C1BE236}"/>
                  </a:ext>
                </a:extLst>
              </p:cNvPr>
              <p:cNvCxnSpPr>
                <a:cxnSpLocks/>
              </p:cNvCxnSpPr>
              <p:nvPr/>
            </p:nvCxnSpPr>
            <p:spPr>
              <a:xfrm rot="5400000" flipH="1">
                <a:off x="476617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82D6E44-3CFF-AF4E-4C8B-AA489D9C5F5C}"/>
                  </a:ext>
                </a:extLst>
              </p:cNvPr>
              <p:cNvCxnSpPr>
                <a:cxnSpLocks/>
              </p:cNvCxnSpPr>
              <p:nvPr/>
            </p:nvCxnSpPr>
            <p:spPr>
              <a:xfrm rot="5400000" flipH="1">
                <a:off x="530248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8C222C2-1944-D501-DA3E-E992C2394608}"/>
                  </a:ext>
                </a:extLst>
              </p:cNvPr>
              <p:cNvCxnSpPr>
                <a:cxnSpLocks/>
              </p:cNvCxnSpPr>
              <p:nvPr/>
            </p:nvCxnSpPr>
            <p:spPr>
              <a:xfrm rot="5400000" flipH="1">
                <a:off x="583879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07DE2EB-8BC8-1AD2-661D-22E5EE8B39A9}"/>
                  </a:ext>
                </a:extLst>
              </p:cNvPr>
              <p:cNvCxnSpPr>
                <a:cxnSpLocks/>
              </p:cNvCxnSpPr>
              <p:nvPr/>
            </p:nvCxnSpPr>
            <p:spPr>
              <a:xfrm rot="5400000" flipH="1">
                <a:off x="637510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C98D66E-927A-EF57-A7EE-0E55E02A25E1}"/>
                  </a:ext>
                </a:extLst>
              </p:cNvPr>
              <p:cNvCxnSpPr>
                <a:cxnSpLocks/>
              </p:cNvCxnSpPr>
              <p:nvPr/>
            </p:nvCxnSpPr>
            <p:spPr>
              <a:xfrm rot="5400000" flipH="1">
                <a:off x="6911415"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8043A5C-6D00-2E2D-23CC-4E326CAEFB9C}"/>
                  </a:ext>
                </a:extLst>
              </p:cNvPr>
              <p:cNvCxnSpPr>
                <a:cxnSpLocks/>
              </p:cNvCxnSpPr>
              <p:nvPr/>
            </p:nvCxnSpPr>
            <p:spPr>
              <a:xfrm rot="5400000" flipH="1">
                <a:off x="7447727" y="4683303"/>
                <a:ext cx="71454"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07530850-DE81-97F4-FAB5-24448F2CC67A}"/>
                </a:ext>
              </a:extLst>
            </p:cNvPr>
            <p:cNvGrpSpPr/>
            <p:nvPr/>
          </p:nvGrpSpPr>
          <p:grpSpPr>
            <a:xfrm>
              <a:off x="2970632" y="4694402"/>
              <a:ext cx="4728397" cy="307777"/>
              <a:chOff x="2975395" y="4713454"/>
              <a:chExt cx="4728397" cy="307777"/>
            </a:xfrm>
          </p:grpSpPr>
          <p:sp>
            <p:nvSpPr>
              <p:cNvPr id="166" name="TextBox 165">
                <a:extLst>
                  <a:ext uri="{FF2B5EF4-FFF2-40B4-BE49-F238E27FC236}">
                    <a16:creationId xmlns:a16="http://schemas.microsoft.com/office/drawing/2014/main" id="{C98CD650-093F-9208-31D7-C88D5C0F4976}"/>
                  </a:ext>
                </a:extLst>
              </p:cNvPr>
              <p:cNvSpPr txBox="1"/>
              <p:nvPr/>
            </p:nvSpPr>
            <p:spPr>
              <a:xfrm>
                <a:off x="2975395"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167" name="TextBox 166">
                <a:extLst>
                  <a:ext uri="{FF2B5EF4-FFF2-40B4-BE49-F238E27FC236}">
                    <a16:creationId xmlns:a16="http://schemas.microsoft.com/office/drawing/2014/main" id="{47C819C5-E895-7EF5-1EC7-963E45AA2F3E}"/>
                  </a:ext>
                </a:extLst>
              </p:cNvPr>
              <p:cNvSpPr txBox="1"/>
              <p:nvPr/>
            </p:nvSpPr>
            <p:spPr>
              <a:xfrm>
                <a:off x="4048009"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p:txBody>
          </p:sp>
          <p:sp>
            <p:nvSpPr>
              <p:cNvPr id="168" name="TextBox 167">
                <a:extLst>
                  <a:ext uri="{FF2B5EF4-FFF2-40B4-BE49-F238E27FC236}">
                    <a16:creationId xmlns:a16="http://schemas.microsoft.com/office/drawing/2014/main" id="{C6FC3B1E-55E2-02D8-7189-C1DDAB97E6D0}"/>
                  </a:ext>
                </a:extLst>
              </p:cNvPr>
              <p:cNvSpPr txBox="1"/>
              <p:nvPr/>
            </p:nvSpPr>
            <p:spPr>
              <a:xfrm>
                <a:off x="5656930"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3.5</a:t>
                </a:r>
              </a:p>
            </p:txBody>
          </p:sp>
          <p:sp>
            <p:nvSpPr>
              <p:cNvPr id="169" name="TextBox 168">
                <a:extLst>
                  <a:ext uri="{FF2B5EF4-FFF2-40B4-BE49-F238E27FC236}">
                    <a16:creationId xmlns:a16="http://schemas.microsoft.com/office/drawing/2014/main" id="{3D8333C1-D8C9-31E9-6E30-D993255DF3C2}"/>
                  </a:ext>
                </a:extLst>
              </p:cNvPr>
              <p:cNvSpPr txBox="1"/>
              <p:nvPr/>
            </p:nvSpPr>
            <p:spPr>
              <a:xfrm>
                <a:off x="6729544"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4.5</a:t>
                </a:r>
              </a:p>
            </p:txBody>
          </p:sp>
          <p:sp>
            <p:nvSpPr>
              <p:cNvPr id="170" name="TextBox 169">
                <a:extLst>
                  <a:ext uri="{FF2B5EF4-FFF2-40B4-BE49-F238E27FC236}">
                    <a16:creationId xmlns:a16="http://schemas.microsoft.com/office/drawing/2014/main" id="{3D09AC62-5503-5455-30FA-878C0560DD98}"/>
                  </a:ext>
                </a:extLst>
              </p:cNvPr>
              <p:cNvSpPr txBox="1"/>
              <p:nvPr/>
            </p:nvSpPr>
            <p:spPr>
              <a:xfrm>
                <a:off x="7265852"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5.0</a:t>
                </a:r>
              </a:p>
            </p:txBody>
          </p:sp>
          <p:sp>
            <p:nvSpPr>
              <p:cNvPr id="171" name="TextBox 170">
                <a:extLst>
                  <a:ext uri="{FF2B5EF4-FFF2-40B4-BE49-F238E27FC236}">
                    <a16:creationId xmlns:a16="http://schemas.microsoft.com/office/drawing/2014/main" id="{FDCFD865-D22F-D134-6535-5078DDFB73BE}"/>
                  </a:ext>
                </a:extLst>
              </p:cNvPr>
              <p:cNvSpPr txBox="1"/>
              <p:nvPr/>
            </p:nvSpPr>
            <p:spPr>
              <a:xfrm>
                <a:off x="3511702"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a:t>
                </a:r>
              </a:p>
            </p:txBody>
          </p:sp>
          <p:sp>
            <p:nvSpPr>
              <p:cNvPr id="172" name="TextBox 171">
                <a:extLst>
                  <a:ext uri="{FF2B5EF4-FFF2-40B4-BE49-F238E27FC236}">
                    <a16:creationId xmlns:a16="http://schemas.microsoft.com/office/drawing/2014/main" id="{23696295-A0D4-3CC2-DE6F-B47711E340B9}"/>
                  </a:ext>
                </a:extLst>
              </p:cNvPr>
              <p:cNvSpPr txBox="1"/>
              <p:nvPr/>
            </p:nvSpPr>
            <p:spPr>
              <a:xfrm>
                <a:off x="5120623"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a:t>
                </a:r>
              </a:p>
            </p:txBody>
          </p:sp>
          <p:sp>
            <p:nvSpPr>
              <p:cNvPr id="173" name="TextBox 172">
                <a:extLst>
                  <a:ext uri="{FF2B5EF4-FFF2-40B4-BE49-F238E27FC236}">
                    <a16:creationId xmlns:a16="http://schemas.microsoft.com/office/drawing/2014/main" id="{240F5B07-C317-0E2B-9CEE-33264609C4F0}"/>
                  </a:ext>
                </a:extLst>
              </p:cNvPr>
              <p:cNvSpPr txBox="1"/>
              <p:nvPr/>
            </p:nvSpPr>
            <p:spPr>
              <a:xfrm>
                <a:off x="6193237"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4.0</a:t>
                </a:r>
              </a:p>
            </p:txBody>
          </p:sp>
          <p:sp>
            <p:nvSpPr>
              <p:cNvPr id="174" name="TextBox 173">
                <a:extLst>
                  <a:ext uri="{FF2B5EF4-FFF2-40B4-BE49-F238E27FC236}">
                    <a16:creationId xmlns:a16="http://schemas.microsoft.com/office/drawing/2014/main" id="{3713BC8D-B045-CA22-960D-D81AF67B8B51}"/>
                  </a:ext>
                </a:extLst>
              </p:cNvPr>
              <p:cNvSpPr txBox="1"/>
              <p:nvPr/>
            </p:nvSpPr>
            <p:spPr>
              <a:xfrm>
                <a:off x="4584316" y="4713454"/>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grpSp>
      </p:grpSp>
      <p:sp>
        <p:nvSpPr>
          <p:cNvPr id="189" name="Brandline_LVC">
            <a:extLst>
              <a:ext uri="{FF2B5EF4-FFF2-40B4-BE49-F238E27FC236}">
                <a16:creationId xmlns:a16="http://schemas.microsoft.com/office/drawing/2014/main" id="{3C8FD2C5-30BB-50DD-8BC7-8F77FC825A24}"/>
              </a:ext>
            </a:extLst>
          </p:cNvPr>
          <p:cNvSpPr/>
          <p:nvPr/>
        </p:nvSpPr>
        <p:spPr>
          <a:xfrm>
            <a:off x="5346700" y="816324"/>
            <a:ext cx="555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 Placeholder 2">
            <a:extLst>
              <a:ext uri="{FF2B5EF4-FFF2-40B4-BE49-F238E27FC236}">
                <a16:creationId xmlns:a16="http://schemas.microsoft.com/office/drawing/2014/main" id="{AFD4F3F7-EA07-6118-E48A-5379F91E1A2D}"/>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 </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 plot represents data with shaded areas useful for showing cumulative totals or proportions </a:t>
            </a:r>
          </a:p>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over time.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2" name="Rectangle: Rounded Corners 191">
            <a:extLst>
              <a:ext uri="{FF2B5EF4-FFF2-40B4-BE49-F238E27FC236}">
                <a16:creationId xmlns:a16="http://schemas.microsoft.com/office/drawing/2014/main" id="{A941F055-5139-2953-C8FF-517674A9DD7F}"/>
              </a:ext>
            </a:extLst>
          </p:cNvPr>
          <p:cNvSpPr/>
          <p:nvPr/>
        </p:nvSpPr>
        <p:spPr>
          <a:xfrm>
            <a:off x="9048483" y="3412951"/>
            <a:ext cx="6005794"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 area plot visualizes cumulative data changes over time, such as tracking total sales revenue over successive quarters.</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illustrates the distribution of different categories' contributions to a whole, like displaying market share evolution. </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Tree>
    <p:extLst>
      <p:ext uri="{BB962C8B-B14F-4D97-AF65-F5344CB8AC3E}">
        <p14:creationId xmlns:p14="http://schemas.microsoft.com/office/powerpoint/2010/main" val="1749892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dirty="0"/>
              <a:t>Types of Plots: Bar Plots</a:t>
            </a:r>
          </a:p>
        </p:txBody>
      </p:sp>
      <p:grpSp>
        <p:nvGrpSpPr>
          <p:cNvPr id="3" name="Group 2">
            <a:extLst>
              <a:ext uri="{FF2B5EF4-FFF2-40B4-BE49-F238E27FC236}">
                <a16:creationId xmlns:a16="http://schemas.microsoft.com/office/drawing/2014/main" id="{0F6C1ECB-09C5-865D-5780-3E5F004CF622}"/>
              </a:ext>
            </a:extLst>
          </p:cNvPr>
          <p:cNvGrpSpPr/>
          <p:nvPr/>
        </p:nvGrpSpPr>
        <p:grpSpPr>
          <a:xfrm>
            <a:off x="1819877" y="3145555"/>
            <a:ext cx="5775247" cy="4239186"/>
            <a:chOff x="4481279" y="1654728"/>
            <a:chExt cx="5275118" cy="3872078"/>
          </a:xfrm>
        </p:grpSpPr>
        <p:grpSp>
          <p:nvGrpSpPr>
            <p:cNvPr id="141" name="Group 140">
              <a:extLst>
                <a:ext uri="{FF2B5EF4-FFF2-40B4-BE49-F238E27FC236}">
                  <a16:creationId xmlns:a16="http://schemas.microsoft.com/office/drawing/2014/main" id="{777954F4-8BB7-43D5-15F9-44D86C149E2A}"/>
                </a:ext>
              </a:extLst>
            </p:cNvPr>
            <p:cNvGrpSpPr/>
            <p:nvPr/>
          </p:nvGrpSpPr>
          <p:grpSpPr>
            <a:xfrm>
              <a:off x="4481279" y="1654728"/>
              <a:ext cx="5275118" cy="3872078"/>
              <a:chOff x="4481279" y="1654728"/>
              <a:chExt cx="5275118" cy="3872078"/>
            </a:xfrm>
          </p:grpSpPr>
          <p:sp>
            <p:nvSpPr>
              <p:cNvPr id="148" name="Rectangle 147">
                <a:extLst>
                  <a:ext uri="{FF2B5EF4-FFF2-40B4-BE49-F238E27FC236}">
                    <a16:creationId xmlns:a16="http://schemas.microsoft.com/office/drawing/2014/main" id="{3D20452A-F870-AA0D-EDC2-20933026594E}"/>
                  </a:ext>
                </a:extLst>
              </p:cNvPr>
              <p:cNvSpPr>
                <a:spLocks/>
              </p:cNvSpPr>
              <p:nvPr/>
            </p:nvSpPr>
            <p:spPr>
              <a:xfrm>
                <a:off x="4983061" y="1654728"/>
                <a:ext cx="4773336" cy="354854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EC544677-D0FA-7427-1FFB-939585AE5827}"/>
                  </a:ext>
                </a:extLst>
              </p:cNvPr>
              <p:cNvGrpSpPr/>
              <p:nvPr/>
            </p:nvGrpSpPr>
            <p:grpSpPr>
              <a:xfrm>
                <a:off x="5290242" y="5202802"/>
                <a:ext cx="4058392" cy="77140"/>
                <a:chOff x="5206352" y="4938200"/>
                <a:chExt cx="4058392" cy="77140"/>
              </a:xfrm>
            </p:grpSpPr>
            <p:cxnSp>
              <p:nvCxnSpPr>
                <p:cNvPr id="175" name="Straight Connector 174">
                  <a:extLst>
                    <a:ext uri="{FF2B5EF4-FFF2-40B4-BE49-F238E27FC236}">
                      <a16:creationId xmlns:a16="http://schemas.microsoft.com/office/drawing/2014/main" id="{580A5876-0695-8EF1-0157-C2FBB6576455}"/>
                    </a:ext>
                  </a:extLst>
                </p:cNvPr>
                <p:cNvCxnSpPr>
                  <a:cxnSpLocks/>
                </p:cNvCxnSpPr>
                <p:nvPr/>
              </p:nvCxnSpPr>
              <p:spPr>
                <a:xfrm rot="5400000" flipH="1">
                  <a:off x="5167782"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F69EFA1-E74A-6880-CB99-007E8D79B071}"/>
                    </a:ext>
                  </a:extLst>
                </p:cNvPr>
                <p:cNvCxnSpPr>
                  <a:cxnSpLocks/>
                </p:cNvCxnSpPr>
                <p:nvPr/>
              </p:nvCxnSpPr>
              <p:spPr>
                <a:xfrm rot="5400000" flipH="1">
                  <a:off x="6182380"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B35947-99EF-CC63-08F6-F95AD8F995B0}"/>
                    </a:ext>
                  </a:extLst>
                </p:cNvPr>
                <p:cNvCxnSpPr>
                  <a:cxnSpLocks/>
                </p:cNvCxnSpPr>
                <p:nvPr/>
              </p:nvCxnSpPr>
              <p:spPr>
                <a:xfrm rot="5400000" flipH="1">
                  <a:off x="7196978"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7076BC6-FE90-439F-733F-74E019F2FF29}"/>
                    </a:ext>
                  </a:extLst>
                </p:cNvPr>
                <p:cNvCxnSpPr>
                  <a:cxnSpLocks/>
                </p:cNvCxnSpPr>
                <p:nvPr/>
              </p:nvCxnSpPr>
              <p:spPr>
                <a:xfrm rot="5400000" flipH="1">
                  <a:off x="8211576"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36BAB4-A664-B471-78ED-C71517C3C4EE}"/>
                    </a:ext>
                  </a:extLst>
                </p:cNvPr>
                <p:cNvCxnSpPr>
                  <a:cxnSpLocks/>
                </p:cNvCxnSpPr>
                <p:nvPr/>
              </p:nvCxnSpPr>
              <p:spPr>
                <a:xfrm rot="5400000" flipH="1">
                  <a:off x="9226174" y="497677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605C8015-8A33-E890-0279-B31098526A96}"/>
                  </a:ext>
                </a:extLst>
              </p:cNvPr>
              <p:cNvSpPr txBox="1">
                <a:spLocks/>
              </p:cNvSpPr>
              <p:nvPr/>
            </p:nvSpPr>
            <p:spPr>
              <a:xfrm>
                <a:off x="5146613" y="521902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a:t>
                </a:r>
              </a:p>
            </p:txBody>
          </p:sp>
          <p:sp>
            <p:nvSpPr>
              <p:cNvPr id="151" name="TextBox 150">
                <a:extLst>
                  <a:ext uri="{FF2B5EF4-FFF2-40B4-BE49-F238E27FC236}">
                    <a16:creationId xmlns:a16="http://schemas.microsoft.com/office/drawing/2014/main" id="{631F2D0C-0C0C-0330-CA77-28ED29BAED04}"/>
                  </a:ext>
                </a:extLst>
              </p:cNvPr>
              <p:cNvSpPr txBox="1"/>
              <p:nvPr/>
            </p:nvSpPr>
            <p:spPr>
              <a:xfrm>
                <a:off x="6161211" y="521902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p:txBody>
          </p:sp>
          <p:sp>
            <p:nvSpPr>
              <p:cNvPr id="152" name="TextBox 151">
                <a:extLst>
                  <a:ext uri="{FF2B5EF4-FFF2-40B4-BE49-F238E27FC236}">
                    <a16:creationId xmlns:a16="http://schemas.microsoft.com/office/drawing/2014/main" id="{4BC740F8-394F-BE9D-2E19-3FCF3F9A0CBE}"/>
                  </a:ext>
                </a:extLst>
              </p:cNvPr>
              <p:cNvSpPr txBox="1"/>
              <p:nvPr/>
            </p:nvSpPr>
            <p:spPr>
              <a:xfrm>
                <a:off x="7175809" y="521902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p:txBody>
          </p:sp>
          <p:sp>
            <p:nvSpPr>
              <p:cNvPr id="153" name="TextBox 152">
                <a:extLst>
                  <a:ext uri="{FF2B5EF4-FFF2-40B4-BE49-F238E27FC236}">
                    <a16:creationId xmlns:a16="http://schemas.microsoft.com/office/drawing/2014/main" id="{A8A48225-9DDE-44B1-F6AE-4AFABB03FCC9}"/>
                  </a:ext>
                </a:extLst>
              </p:cNvPr>
              <p:cNvSpPr txBox="1"/>
              <p:nvPr/>
            </p:nvSpPr>
            <p:spPr>
              <a:xfrm>
                <a:off x="8190407" y="5219029"/>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154" name="TextBox 153">
                <a:extLst>
                  <a:ext uri="{FF2B5EF4-FFF2-40B4-BE49-F238E27FC236}">
                    <a16:creationId xmlns:a16="http://schemas.microsoft.com/office/drawing/2014/main" id="{AEB03833-C653-3B06-E093-6494E89CC7EB}"/>
                  </a:ext>
                </a:extLst>
              </p:cNvPr>
              <p:cNvSpPr txBox="1"/>
              <p:nvPr/>
            </p:nvSpPr>
            <p:spPr>
              <a:xfrm>
                <a:off x="9217705" y="5219029"/>
                <a:ext cx="287258" cy="30777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5</a:t>
                </a:r>
              </a:p>
            </p:txBody>
          </p:sp>
          <p:grpSp>
            <p:nvGrpSpPr>
              <p:cNvPr id="155" name="Group 154">
                <a:extLst>
                  <a:ext uri="{FF2B5EF4-FFF2-40B4-BE49-F238E27FC236}">
                    <a16:creationId xmlns:a16="http://schemas.microsoft.com/office/drawing/2014/main" id="{04476214-AC96-B888-8F93-BEB04F2B080E}"/>
                  </a:ext>
                </a:extLst>
              </p:cNvPr>
              <p:cNvGrpSpPr>
                <a:grpSpLocks/>
              </p:cNvGrpSpPr>
              <p:nvPr/>
            </p:nvGrpSpPr>
            <p:grpSpPr>
              <a:xfrm>
                <a:off x="4899571" y="1852444"/>
                <a:ext cx="80459" cy="3351256"/>
                <a:chOff x="4899571" y="1852444"/>
                <a:chExt cx="80459" cy="3351256"/>
              </a:xfrm>
            </p:grpSpPr>
            <p:cxnSp>
              <p:nvCxnSpPr>
                <p:cNvPr id="166" name="Straight Connector 165">
                  <a:extLst>
                    <a:ext uri="{FF2B5EF4-FFF2-40B4-BE49-F238E27FC236}">
                      <a16:creationId xmlns:a16="http://schemas.microsoft.com/office/drawing/2014/main" id="{4B45EB91-B65F-FC12-3599-11B57192A261}"/>
                    </a:ext>
                  </a:extLst>
                </p:cNvPr>
                <p:cNvCxnSpPr>
                  <a:cxnSpLocks/>
                </p:cNvCxnSpPr>
                <p:nvPr/>
              </p:nvCxnSpPr>
              <p:spPr>
                <a:xfrm flipH="1">
                  <a:off x="4902890" y="3109165"/>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513A93E-F5E3-0FDE-C506-0CF87CA28966}"/>
                    </a:ext>
                  </a:extLst>
                </p:cNvPr>
                <p:cNvCxnSpPr>
                  <a:cxnSpLocks/>
                </p:cNvCxnSpPr>
                <p:nvPr/>
              </p:nvCxnSpPr>
              <p:spPr>
                <a:xfrm flipH="1">
                  <a:off x="4902890" y="3946979"/>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2FE451C-C2AA-C519-3EEB-FF3D7153C825}"/>
                    </a:ext>
                  </a:extLst>
                </p:cNvPr>
                <p:cNvCxnSpPr>
                  <a:cxnSpLocks/>
                </p:cNvCxnSpPr>
                <p:nvPr/>
              </p:nvCxnSpPr>
              <p:spPr>
                <a:xfrm flipH="1">
                  <a:off x="4902890" y="4784793"/>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2D15922-9863-BA8D-A88A-BC99AC055598}"/>
                    </a:ext>
                  </a:extLst>
                </p:cNvPr>
                <p:cNvCxnSpPr>
                  <a:cxnSpLocks/>
                </p:cNvCxnSpPr>
                <p:nvPr/>
              </p:nvCxnSpPr>
              <p:spPr>
                <a:xfrm flipH="1">
                  <a:off x="4902890" y="5203700"/>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91000D2-1DBD-898A-1C8B-ADE62B050FE4}"/>
                    </a:ext>
                  </a:extLst>
                </p:cNvPr>
                <p:cNvCxnSpPr>
                  <a:cxnSpLocks/>
                </p:cNvCxnSpPr>
                <p:nvPr/>
              </p:nvCxnSpPr>
              <p:spPr>
                <a:xfrm flipH="1">
                  <a:off x="4899571" y="1852444"/>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B8B75E4-9FF2-71E8-41D2-60D5AF460895}"/>
                    </a:ext>
                  </a:extLst>
                </p:cNvPr>
                <p:cNvCxnSpPr>
                  <a:cxnSpLocks/>
                </p:cNvCxnSpPr>
                <p:nvPr/>
              </p:nvCxnSpPr>
              <p:spPr>
                <a:xfrm flipH="1">
                  <a:off x="4899571" y="2271351"/>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ABB7BC0-3620-D783-78C9-2E94908BF36C}"/>
                    </a:ext>
                  </a:extLst>
                </p:cNvPr>
                <p:cNvCxnSpPr>
                  <a:cxnSpLocks/>
                </p:cNvCxnSpPr>
                <p:nvPr/>
              </p:nvCxnSpPr>
              <p:spPr>
                <a:xfrm flipH="1">
                  <a:off x="4899571" y="2690258"/>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1B1041-0EBB-40C7-F0CB-CDE2744F3BAC}"/>
                    </a:ext>
                  </a:extLst>
                </p:cNvPr>
                <p:cNvCxnSpPr>
                  <a:cxnSpLocks/>
                </p:cNvCxnSpPr>
                <p:nvPr/>
              </p:nvCxnSpPr>
              <p:spPr>
                <a:xfrm flipH="1">
                  <a:off x="4899571" y="3528072"/>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4B0EB4C-7BB7-5F87-46BF-E8321E215A4A}"/>
                    </a:ext>
                  </a:extLst>
                </p:cNvPr>
                <p:cNvCxnSpPr>
                  <a:cxnSpLocks/>
                </p:cNvCxnSpPr>
                <p:nvPr/>
              </p:nvCxnSpPr>
              <p:spPr>
                <a:xfrm flipH="1">
                  <a:off x="4899571" y="4365886"/>
                  <a:ext cx="7714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BA46F579-E441-1165-E993-A49740AF0479}"/>
                  </a:ext>
                </a:extLst>
              </p:cNvPr>
              <p:cNvGrpSpPr/>
              <p:nvPr/>
            </p:nvGrpSpPr>
            <p:grpSpPr>
              <a:xfrm>
                <a:off x="4481279" y="1711255"/>
                <a:ext cx="498296" cy="3658135"/>
                <a:chOff x="4481279" y="1711255"/>
                <a:chExt cx="498296" cy="3658135"/>
              </a:xfrm>
            </p:grpSpPr>
            <p:sp>
              <p:nvSpPr>
                <p:cNvPr id="157" name="TextBox 156">
                  <a:extLst>
                    <a:ext uri="{FF2B5EF4-FFF2-40B4-BE49-F238E27FC236}">
                      <a16:creationId xmlns:a16="http://schemas.microsoft.com/office/drawing/2014/main" id="{D977D6C9-C4EA-71F2-2F8B-AF90D0AA0D89}"/>
                    </a:ext>
                  </a:extLst>
                </p:cNvPr>
                <p:cNvSpPr txBox="1">
                  <a:spLocks/>
                </p:cNvSpPr>
                <p:nvPr/>
              </p:nvSpPr>
              <p:spPr>
                <a:xfrm>
                  <a:off x="4481279" y="2130050"/>
                  <a:ext cx="492443"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175</a:t>
                  </a:r>
                </a:p>
              </p:txBody>
            </p:sp>
            <p:sp>
              <p:nvSpPr>
                <p:cNvPr id="158" name="TextBox 157">
                  <a:extLst>
                    <a:ext uri="{FF2B5EF4-FFF2-40B4-BE49-F238E27FC236}">
                      <a16:creationId xmlns:a16="http://schemas.microsoft.com/office/drawing/2014/main" id="{88812C91-68AE-A97B-FDD1-49029904207E}"/>
                    </a:ext>
                  </a:extLst>
                </p:cNvPr>
                <p:cNvSpPr txBox="1">
                  <a:spLocks/>
                </p:cNvSpPr>
                <p:nvPr/>
              </p:nvSpPr>
              <p:spPr>
                <a:xfrm>
                  <a:off x="4481279" y="2967640"/>
                  <a:ext cx="492443"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125</a:t>
                  </a:r>
                </a:p>
              </p:txBody>
            </p:sp>
            <p:sp>
              <p:nvSpPr>
                <p:cNvPr id="159" name="TextBox 158">
                  <a:extLst>
                    <a:ext uri="{FF2B5EF4-FFF2-40B4-BE49-F238E27FC236}">
                      <a16:creationId xmlns:a16="http://schemas.microsoft.com/office/drawing/2014/main" id="{5FEA50CE-FA2F-68A1-1F96-3F64EB5923D2}"/>
                    </a:ext>
                  </a:extLst>
                </p:cNvPr>
                <p:cNvSpPr txBox="1">
                  <a:spLocks/>
                </p:cNvSpPr>
                <p:nvPr/>
              </p:nvSpPr>
              <p:spPr>
                <a:xfrm>
                  <a:off x="4589725" y="3805230"/>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75</a:t>
                  </a:r>
                </a:p>
              </p:txBody>
            </p:sp>
            <p:sp>
              <p:nvSpPr>
                <p:cNvPr id="160" name="TextBox 159">
                  <a:extLst>
                    <a:ext uri="{FF2B5EF4-FFF2-40B4-BE49-F238E27FC236}">
                      <a16:creationId xmlns:a16="http://schemas.microsoft.com/office/drawing/2014/main" id="{E796894D-3AAE-25D6-3ADE-863587A6DDE7}"/>
                    </a:ext>
                  </a:extLst>
                </p:cNvPr>
                <p:cNvSpPr txBox="1">
                  <a:spLocks/>
                </p:cNvSpPr>
                <p:nvPr/>
              </p:nvSpPr>
              <p:spPr>
                <a:xfrm>
                  <a:off x="4589725" y="4642820"/>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sp>
              <p:nvSpPr>
                <p:cNvPr id="161" name="TextBox 160">
                  <a:extLst>
                    <a:ext uri="{FF2B5EF4-FFF2-40B4-BE49-F238E27FC236}">
                      <a16:creationId xmlns:a16="http://schemas.microsoft.com/office/drawing/2014/main" id="{AFDC9CA1-6305-4A22-7BBD-568A0727B536}"/>
                    </a:ext>
                  </a:extLst>
                </p:cNvPr>
                <p:cNvSpPr txBox="1">
                  <a:spLocks/>
                </p:cNvSpPr>
                <p:nvPr/>
              </p:nvSpPr>
              <p:spPr>
                <a:xfrm>
                  <a:off x="4481279" y="1711255"/>
                  <a:ext cx="492443"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200</a:t>
                  </a:r>
                </a:p>
              </p:txBody>
            </p:sp>
            <p:sp>
              <p:nvSpPr>
                <p:cNvPr id="162" name="TextBox 161">
                  <a:extLst>
                    <a:ext uri="{FF2B5EF4-FFF2-40B4-BE49-F238E27FC236}">
                      <a16:creationId xmlns:a16="http://schemas.microsoft.com/office/drawing/2014/main" id="{BDFD21C3-5011-9376-1785-C9AF44C207D3}"/>
                    </a:ext>
                  </a:extLst>
                </p:cNvPr>
                <p:cNvSpPr txBox="1">
                  <a:spLocks/>
                </p:cNvSpPr>
                <p:nvPr/>
              </p:nvSpPr>
              <p:spPr>
                <a:xfrm>
                  <a:off x="4481279" y="2548845"/>
                  <a:ext cx="492443"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150</a:t>
                  </a:r>
                </a:p>
              </p:txBody>
            </p:sp>
            <p:sp>
              <p:nvSpPr>
                <p:cNvPr id="163" name="TextBox 162">
                  <a:extLst>
                    <a:ext uri="{FF2B5EF4-FFF2-40B4-BE49-F238E27FC236}">
                      <a16:creationId xmlns:a16="http://schemas.microsoft.com/office/drawing/2014/main" id="{D3C312B8-8BB2-49AD-5419-A0CEC9577D91}"/>
                    </a:ext>
                  </a:extLst>
                </p:cNvPr>
                <p:cNvSpPr txBox="1">
                  <a:spLocks/>
                </p:cNvSpPr>
                <p:nvPr/>
              </p:nvSpPr>
              <p:spPr>
                <a:xfrm>
                  <a:off x="4481279" y="3386435"/>
                  <a:ext cx="492443"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100</a:t>
                  </a:r>
                </a:p>
              </p:txBody>
            </p:sp>
            <p:sp>
              <p:nvSpPr>
                <p:cNvPr id="164" name="TextBox 163">
                  <a:extLst>
                    <a:ext uri="{FF2B5EF4-FFF2-40B4-BE49-F238E27FC236}">
                      <a16:creationId xmlns:a16="http://schemas.microsoft.com/office/drawing/2014/main" id="{8235C5E7-C2EC-FDC5-6555-BEE66DDD1321}"/>
                    </a:ext>
                  </a:extLst>
                </p:cNvPr>
                <p:cNvSpPr txBox="1">
                  <a:spLocks/>
                </p:cNvSpPr>
                <p:nvPr/>
              </p:nvSpPr>
              <p:spPr>
                <a:xfrm>
                  <a:off x="4589725" y="4224025"/>
                  <a:ext cx="38985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50</a:t>
                  </a:r>
                </a:p>
              </p:txBody>
            </p:sp>
            <p:sp>
              <p:nvSpPr>
                <p:cNvPr id="165" name="TextBox 164">
                  <a:extLst>
                    <a:ext uri="{FF2B5EF4-FFF2-40B4-BE49-F238E27FC236}">
                      <a16:creationId xmlns:a16="http://schemas.microsoft.com/office/drawing/2014/main" id="{35EFF34F-8AA3-DCEC-4EB7-95F3893A9F3A}"/>
                    </a:ext>
                  </a:extLst>
                </p:cNvPr>
                <p:cNvSpPr txBox="1">
                  <a:spLocks/>
                </p:cNvSpPr>
                <p:nvPr/>
              </p:nvSpPr>
              <p:spPr>
                <a:xfrm>
                  <a:off x="4691821" y="5061613"/>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a:t>
                  </a:r>
                </a:p>
              </p:txBody>
            </p:sp>
          </p:grpSp>
        </p:grpSp>
        <p:sp>
          <p:nvSpPr>
            <p:cNvPr id="143" name="Rectangle 142">
              <a:extLst>
                <a:ext uri="{FF2B5EF4-FFF2-40B4-BE49-F238E27FC236}">
                  <a16:creationId xmlns:a16="http://schemas.microsoft.com/office/drawing/2014/main" id="{4AEEB219-F88E-BA7B-B2E5-89F581F07130}"/>
                </a:ext>
              </a:extLst>
            </p:cNvPr>
            <p:cNvSpPr/>
            <p:nvPr/>
          </p:nvSpPr>
          <p:spPr>
            <a:xfrm>
              <a:off x="8831973" y="1852444"/>
              <a:ext cx="714630" cy="33630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9BF242F-409A-9C73-5A02-8B2B92C216EB}"/>
                </a:ext>
              </a:extLst>
            </p:cNvPr>
            <p:cNvSpPr/>
            <p:nvPr/>
          </p:nvSpPr>
          <p:spPr>
            <a:xfrm>
              <a:off x="7940189" y="3946979"/>
              <a:ext cx="714630" cy="12479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CF7E06B-4107-C235-7988-5A7C04EB7952}"/>
                </a:ext>
              </a:extLst>
            </p:cNvPr>
            <p:cNvSpPr/>
            <p:nvPr/>
          </p:nvSpPr>
          <p:spPr>
            <a:xfrm>
              <a:off x="7048405" y="4365885"/>
              <a:ext cx="714630" cy="81923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F5723BA2-C889-E1EA-4AAD-8221CE9F2A4B}"/>
                </a:ext>
              </a:extLst>
            </p:cNvPr>
            <p:cNvSpPr/>
            <p:nvPr/>
          </p:nvSpPr>
          <p:spPr>
            <a:xfrm>
              <a:off x="6138984" y="4531802"/>
              <a:ext cx="714630" cy="66002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430795F9-E71B-AF38-7A7B-C4C73BFF2DD2}"/>
                </a:ext>
              </a:extLst>
            </p:cNvPr>
            <p:cNvSpPr/>
            <p:nvPr/>
          </p:nvSpPr>
          <p:spPr>
            <a:xfrm>
              <a:off x="5258314" y="4784793"/>
              <a:ext cx="714630" cy="4175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Brandline_LVC">
            <a:extLst>
              <a:ext uri="{FF2B5EF4-FFF2-40B4-BE49-F238E27FC236}">
                <a16:creationId xmlns:a16="http://schemas.microsoft.com/office/drawing/2014/main" id="{8D2DC6D5-0759-103F-3677-883B4EEFD77D}"/>
              </a:ext>
            </a:extLst>
          </p:cNvPr>
          <p:cNvSpPr/>
          <p:nvPr/>
        </p:nvSpPr>
        <p:spPr>
          <a:xfrm>
            <a:off x="5486400" y="816324"/>
            <a:ext cx="5286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E35B7F6-D1A4-0CBF-56BA-E5E68C8A6992}"/>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Bar plots are rectangular graphs that show vertical and horizontal data comparisons based on another axis (usually the X-axis).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Rounded Corners 6">
            <a:extLst>
              <a:ext uri="{FF2B5EF4-FFF2-40B4-BE49-F238E27FC236}">
                <a16:creationId xmlns:a16="http://schemas.microsoft.com/office/drawing/2014/main" id="{165C67BF-F12E-2D72-1F0E-E98BAA29B655}"/>
              </a:ext>
            </a:extLst>
          </p:cNvPr>
          <p:cNvSpPr/>
          <p:nvPr/>
        </p:nvSpPr>
        <p:spPr>
          <a:xfrm>
            <a:off x="9048484" y="3412951"/>
            <a:ext cx="5645712"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bar plot compares sales of different products over a month.</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also displays student grades in different subjects.</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Tree>
    <p:extLst>
      <p:ext uri="{BB962C8B-B14F-4D97-AF65-F5344CB8AC3E}">
        <p14:creationId xmlns:p14="http://schemas.microsoft.com/office/powerpoint/2010/main" val="169507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dirty="0"/>
              <a:t>Types of Plots: Grid Plots</a:t>
            </a:r>
          </a:p>
        </p:txBody>
      </p:sp>
      <p:grpSp>
        <p:nvGrpSpPr>
          <p:cNvPr id="55" name="Group 54">
            <a:extLst>
              <a:ext uri="{FF2B5EF4-FFF2-40B4-BE49-F238E27FC236}">
                <a16:creationId xmlns:a16="http://schemas.microsoft.com/office/drawing/2014/main" id="{EB009107-3302-5F0E-9659-FD1B2CA1BA48}"/>
              </a:ext>
            </a:extLst>
          </p:cNvPr>
          <p:cNvGrpSpPr/>
          <p:nvPr/>
        </p:nvGrpSpPr>
        <p:grpSpPr>
          <a:xfrm>
            <a:off x="1915234" y="3069953"/>
            <a:ext cx="5981576" cy="4354329"/>
            <a:chOff x="4299026" y="1166651"/>
            <a:chExt cx="6001588" cy="4368896"/>
          </a:xfrm>
        </p:grpSpPr>
        <p:sp>
          <p:nvSpPr>
            <p:cNvPr id="56" name="TextBox 55">
              <a:extLst>
                <a:ext uri="{FF2B5EF4-FFF2-40B4-BE49-F238E27FC236}">
                  <a16:creationId xmlns:a16="http://schemas.microsoft.com/office/drawing/2014/main" id="{8650AE09-9190-A239-AC0E-DEC011236B0E}"/>
                </a:ext>
              </a:extLst>
            </p:cNvPr>
            <p:cNvSpPr txBox="1"/>
            <p:nvPr/>
          </p:nvSpPr>
          <p:spPr>
            <a:xfrm>
              <a:off x="4310775" y="1166651"/>
              <a:ext cx="492728"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400</a:t>
              </a:r>
            </a:p>
          </p:txBody>
        </p:sp>
        <p:sp>
          <p:nvSpPr>
            <p:cNvPr id="57" name="TextBox 56">
              <a:extLst>
                <a:ext uri="{FF2B5EF4-FFF2-40B4-BE49-F238E27FC236}">
                  <a16:creationId xmlns:a16="http://schemas.microsoft.com/office/drawing/2014/main" id="{1E407646-C8B7-EAB8-8BD3-3C5D1EBE6B3A}"/>
                </a:ext>
              </a:extLst>
            </p:cNvPr>
            <p:cNvSpPr txBox="1"/>
            <p:nvPr/>
          </p:nvSpPr>
          <p:spPr>
            <a:xfrm>
              <a:off x="4299026" y="1806701"/>
              <a:ext cx="516227"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350</a:t>
              </a:r>
            </a:p>
          </p:txBody>
        </p:sp>
        <p:sp>
          <p:nvSpPr>
            <p:cNvPr id="58" name="TextBox 57">
              <a:extLst>
                <a:ext uri="{FF2B5EF4-FFF2-40B4-BE49-F238E27FC236}">
                  <a16:creationId xmlns:a16="http://schemas.microsoft.com/office/drawing/2014/main" id="{6E140962-89A6-5C18-1E42-8D238B3D1D7F}"/>
                </a:ext>
              </a:extLst>
            </p:cNvPr>
            <p:cNvSpPr txBox="1"/>
            <p:nvPr/>
          </p:nvSpPr>
          <p:spPr>
            <a:xfrm>
              <a:off x="4303623" y="2446751"/>
              <a:ext cx="507032"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300</a:t>
              </a:r>
            </a:p>
          </p:txBody>
        </p:sp>
        <p:sp>
          <p:nvSpPr>
            <p:cNvPr id="59" name="Rectangle 58">
              <a:extLst>
                <a:ext uri="{FF2B5EF4-FFF2-40B4-BE49-F238E27FC236}">
                  <a16:creationId xmlns:a16="http://schemas.microsoft.com/office/drawing/2014/main" id="{5B50AEF8-F2EE-2012-0B7D-324213CE9FEA}"/>
                </a:ext>
              </a:extLst>
            </p:cNvPr>
            <p:cNvSpPr/>
            <p:nvPr/>
          </p:nvSpPr>
          <p:spPr>
            <a:xfrm>
              <a:off x="4762136" y="1260585"/>
              <a:ext cx="5298771" cy="3939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60" name="Group 59">
              <a:extLst>
                <a:ext uri="{FF2B5EF4-FFF2-40B4-BE49-F238E27FC236}">
                  <a16:creationId xmlns:a16="http://schemas.microsoft.com/office/drawing/2014/main" id="{AB723A18-FE88-4B6D-CB1B-50CD6178E29F}"/>
                </a:ext>
              </a:extLst>
            </p:cNvPr>
            <p:cNvGrpSpPr>
              <a:grpSpLocks/>
            </p:cNvGrpSpPr>
            <p:nvPr/>
          </p:nvGrpSpPr>
          <p:grpSpPr>
            <a:xfrm>
              <a:off x="4827260" y="1270622"/>
              <a:ext cx="5202565" cy="3872806"/>
              <a:chOff x="4748451" y="1260586"/>
              <a:chExt cx="5317567" cy="3950401"/>
            </a:xfrm>
          </p:grpSpPr>
          <p:grpSp>
            <p:nvGrpSpPr>
              <p:cNvPr id="86" name="Group 85">
                <a:extLst>
                  <a:ext uri="{FF2B5EF4-FFF2-40B4-BE49-F238E27FC236}">
                    <a16:creationId xmlns:a16="http://schemas.microsoft.com/office/drawing/2014/main" id="{9CAB376A-23C8-E3EE-6064-6D8BCD6CEDDE}"/>
                  </a:ext>
                </a:extLst>
              </p:cNvPr>
              <p:cNvGrpSpPr>
                <a:grpSpLocks/>
              </p:cNvGrpSpPr>
              <p:nvPr/>
            </p:nvGrpSpPr>
            <p:grpSpPr>
              <a:xfrm>
                <a:off x="4748451" y="1330960"/>
                <a:ext cx="5312456" cy="3792676"/>
                <a:chOff x="4748451" y="1330960"/>
                <a:chExt cx="5312456" cy="3792676"/>
              </a:xfrm>
            </p:grpSpPr>
            <p:cxnSp>
              <p:nvCxnSpPr>
                <p:cNvPr id="114" name="Straight Connector 113">
                  <a:extLst>
                    <a:ext uri="{FF2B5EF4-FFF2-40B4-BE49-F238E27FC236}">
                      <a16:creationId xmlns:a16="http://schemas.microsoft.com/office/drawing/2014/main" id="{F0487178-724C-42F8-86F6-D541F9923A47}"/>
                    </a:ext>
                  </a:extLst>
                </p:cNvPr>
                <p:cNvCxnSpPr>
                  <a:cxnSpLocks/>
                </p:cNvCxnSpPr>
                <p:nvPr/>
              </p:nvCxnSpPr>
              <p:spPr>
                <a:xfrm>
                  <a:off x="4757023" y="133096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5" name="Straight Connector 114">
                  <a:extLst>
                    <a:ext uri="{FF2B5EF4-FFF2-40B4-BE49-F238E27FC236}">
                      <a16:creationId xmlns:a16="http://schemas.microsoft.com/office/drawing/2014/main" id="{D86D079A-610F-079A-23B9-8D1D1EA99818}"/>
                    </a:ext>
                  </a:extLst>
                </p:cNvPr>
                <p:cNvCxnSpPr>
                  <a:cxnSpLocks/>
                </p:cNvCxnSpPr>
                <p:nvPr/>
              </p:nvCxnSpPr>
              <p:spPr>
                <a:xfrm>
                  <a:off x="4757023" y="148898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6" name="Straight Connector 115">
                  <a:extLst>
                    <a:ext uri="{FF2B5EF4-FFF2-40B4-BE49-F238E27FC236}">
                      <a16:creationId xmlns:a16="http://schemas.microsoft.com/office/drawing/2014/main" id="{B1FDE4B0-995C-0976-31F5-593DD5E584C7}"/>
                    </a:ext>
                  </a:extLst>
                </p:cNvPr>
                <p:cNvCxnSpPr>
                  <a:cxnSpLocks/>
                </p:cNvCxnSpPr>
                <p:nvPr/>
              </p:nvCxnSpPr>
              <p:spPr>
                <a:xfrm>
                  <a:off x="4757023" y="164701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7" name="Straight Connector 116">
                  <a:extLst>
                    <a:ext uri="{FF2B5EF4-FFF2-40B4-BE49-F238E27FC236}">
                      <a16:creationId xmlns:a16="http://schemas.microsoft.com/office/drawing/2014/main" id="{1C7F0070-0E0E-D77A-63B2-427A51A3C201}"/>
                    </a:ext>
                  </a:extLst>
                </p:cNvPr>
                <p:cNvCxnSpPr>
                  <a:cxnSpLocks/>
                </p:cNvCxnSpPr>
                <p:nvPr/>
              </p:nvCxnSpPr>
              <p:spPr>
                <a:xfrm>
                  <a:off x="4757023" y="180504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8" name="Straight Connector 117">
                  <a:extLst>
                    <a:ext uri="{FF2B5EF4-FFF2-40B4-BE49-F238E27FC236}">
                      <a16:creationId xmlns:a16="http://schemas.microsoft.com/office/drawing/2014/main" id="{ED2CAEE5-5556-FE99-CC5A-715B3CC8CFEF}"/>
                    </a:ext>
                  </a:extLst>
                </p:cNvPr>
                <p:cNvCxnSpPr>
                  <a:cxnSpLocks/>
                </p:cNvCxnSpPr>
                <p:nvPr/>
              </p:nvCxnSpPr>
              <p:spPr>
                <a:xfrm>
                  <a:off x="4757023" y="196307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9" name="Straight Connector 118">
                  <a:extLst>
                    <a:ext uri="{FF2B5EF4-FFF2-40B4-BE49-F238E27FC236}">
                      <a16:creationId xmlns:a16="http://schemas.microsoft.com/office/drawing/2014/main" id="{C95F8D80-54CD-E2C3-E51F-4470CEB777F9}"/>
                    </a:ext>
                  </a:extLst>
                </p:cNvPr>
                <p:cNvCxnSpPr>
                  <a:cxnSpLocks/>
                </p:cNvCxnSpPr>
                <p:nvPr/>
              </p:nvCxnSpPr>
              <p:spPr>
                <a:xfrm>
                  <a:off x="4754880" y="212110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0" name="Straight Connector 119">
                  <a:extLst>
                    <a:ext uri="{FF2B5EF4-FFF2-40B4-BE49-F238E27FC236}">
                      <a16:creationId xmlns:a16="http://schemas.microsoft.com/office/drawing/2014/main" id="{ADE913BE-B7D0-8338-331D-5BBD9A1977DF}"/>
                    </a:ext>
                  </a:extLst>
                </p:cNvPr>
                <p:cNvCxnSpPr>
                  <a:cxnSpLocks/>
                </p:cNvCxnSpPr>
                <p:nvPr/>
              </p:nvCxnSpPr>
              <p:spPr>
                <a:xfrm>
                  <a:off x="4754880" y="227912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1" name="Straight Connector 120">
                  <a:extLst>
                    <a:ext uri="{FF2B5EF4-FFF2-40B4-BE49-F238E27FC236}">
                      <a16:creationId xmlns:a16="http://schemas.microsoft.com/office/drawing/2014/main" id="{02F7D0CA-F595-D4A3-BE05-29E86DC657B3}"/>
                    </a:ext>
                  </a:extLst>
                </p:cNvPr>
                <p:cNvCxnSpPr>
                  <a:cxnSpLocks/>
                </p:cNvCxnSpPr>
                <p:nvPr/>
              </p:nvCxnSpPr>
              <p:spPr>
                <a:xfrm>
                  <a:off x="4754880" y="243715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2" name="Straight Connector 121">
                  <a:extLst>
                    <a:ext uri="{FF2B5EF4-FFF2-40B4-BE49-F238E27FC236}">
                      <a16:creationId xmlns:a16="http://schemas.microsoft.com/office/drawing/2014/main" id="{6E1719C1-3B66-5F72-3821-B31C30779423}"/>
                    </a:ext>
                  </a:extLst>
                </p:cNvPr>
                <p:cNvCxnSpPr>
                  <a:cxnSpLocks/>
                </p:cNvCxnSpPr>
                <p:nvPr/>
              </p:nvCxnSpPr>
              <p:spPr>
                <a:xfrm>
                  <a:off x="4754880" y="259518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3" name="Straight Connector 122">
                  <a:extLst>
                    <a:ext uri="{FF2B5EF4-FFF2-40B4-BE49-F238E27FC236}">
                      <a16:creationId xmlns:a16="http://schemas.microsoft.com/office/drawing/2014/main" id="{854A65A9-5B79-1D58-F81A-FA002C094EEE}"/>
                    </a:ext>
                  </a:extLst>
                </p:cNvPr>
                <p:cNvCxnSpPr>
                  <a:cxnSpLocks/>
                </p:cNvCxnSpPr>
                <p:nvPr/>
              </p:nvCxnSpPr>
              <p:spPr>
                <a:xfrm>
                  <a:off x="4754880" y="275321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4" name="Straight Connector 123">
                  <a:extLst>
                    <a:ext uri="{FF2B5EF4-FFF2-40B4-BE49-F238E27FC236}">
                      <a16:creationId xmlns:a16="http://schemas.microsoft.com/office/drawing/2014/main" id="{9DEE40A5-37FA-98DD-310D-CE0BC53F0B18}"/>
                    </a:ext>
                  </a:extLst>
                </p:cNvPr>
                <p:cNvCxnSpPr>
                  <a:cxnSpLocks/>
                </p:cNvCxnSpPr>
                <p:nvPr/>
              </p:nvCxnSpPr>
              <p:spPr>
                <a:xfrm>
                  <a:off x="4752737" y="291124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5" name="Straight Connector 124">
                  <a:extLst>
                    <a:ext uri="{FF2B5EF4-FFF2-40B4-BE49-F238E27FC236}">
                      <a16:creationId xmlns:a16="http://schemas.microsoft.com/office/drawing/2014/main" id="{DE3526B5-B451-454B-95D1-B9B96C791429}"/>
                    </a:ext>
                  </a:extLst>
                </p:cNvPr>
                <p:cNvCxnSpPr>
                  <a:cxnSpLocks/>
                </p:cNvCxnSpPr>
                <p:nvPr/>
              </p:nvCxnSpPr>
              <p:spPr>
                <a:xfrm>
                  <a:off x="4752737" y="306926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6" name="Straight Connector 125">
                  <a:extLst>
                    <a:ext uri="{FF2B5EF4-FFF2-40B4-BE49-F238E27FC236}">
                      <a16:creationId xmlns:a16="http://schemas.microsoft.com/office/drawing/2014/main" id="{585560A9-AF13-672A-F6C7-F1E0608005FE}"/>
                    </a:ext>
                  </a:extLst>
                </p:cNvPr>
                <p:cNvCxnSpPr>
                  <a:cxnSpLocks/>
                </p:cNvCxnSpPr>
                <p:nvPr/>
              </p:nvCxnSpPr>
              <p:spPr>
                <a:xfrm>
                  <a:off x="4752737" y="322729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7" name="Straight Connector 126">
                  <a:extLst>
                    <a:ext uri="{FF2B5EF4-FFF2-40B4-BE49-F238E27FC236}">
                      <a16:creationId xmlns:a16="http://schemas.microsoft.com/office/drawing/2014/main" id="{83A72B65-7129-DD04-4136-CB8E64D32991}"/>
                    </a:ext>
                  </a:extLst>
                </p:cNvPr>
                <p:cNvCxnSpPr>
                  <a:cxnSpLocks/>
                </p:cNvCxnSpPr>
                <p:nvPr/>
              </p:nvCxnSpPr>
              <p:spPr>
                <a:xfrm>
                  <a:off x="4752737" y="338532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8" name="Straight Connector 127">
                  <a:extLst>
                    <a:ext uri="{FF2B5EF4-FFF2-40B4-BE49-F238E27FC236}">
                      <a16:creationId xmlns:a16="http://schemas.microsoft.com/office/drawing/2014/main" id="{EDE7C201-F775-6415-35AC-3838E35A756C}"/>
                    </a:ext>
                  </a:extLst>
                </p:cNvPr>
                <p:cNvCxnSpPr>
                  <a:cxnSpLocks/>
                </p:cNvCxnSpPr>
                <p:nvPr/>
              </p:nvCxnSpPr>
              <p:spPr>
                <a:xfrm>
                  <a:off x="4752737" y="354335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29" name="Straight Connector 128">
                  <a:extLst>
                    <a:ext uri="{FF2B5EF4-FFF2-40B4-BE49-F238E27FC236}">
                      <a16:creationId xmlns:a16="http://schemas.microsoft.com/office/drawing/2014/main" id="{011167A8-EBF6-7282-0CE8-D5192C067E5F}"/>
                    </a:ext>
                  </a:extLst>
                </p:cNvPr>
                <p:cNvCxnSpPr>
                  <a:cxnSpLocks/>
                </p:cNvCxnSpPr>
                <p:nvPr/>
              </p:nvCxnSpPr>
              <p:spPr>
                <a:xfrm>
                  <a:off x="4750594" y="370138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0" name="Straight Connector 129">
                  <a:extLst>
                    <a:ext uri="{FF2B5EF4-FFF2-40B4-BE49-F238E27FC236}">
                      <a16:creationId xmlns:a16="http://schemas.microsoft.com/office/drawing/2014/main" id="{1D39AAA4-76C9-B4D8-0A86-B8AF5A5BF398}"/>
                    </a:ext>
                  </a:extLst>
                </p:cNvPr>
                <p:cNvCxnSpPr>
                  <a:cxnSpLocks/>
                </p:cNvCxnSpPr>
                <p:nvPr/>
              </p:nvCxnSpPr>
              <p:spPr>
                <a:xfrm>
                  <a:off x="4750594" y="385940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1" name="Straight Connector 130">
                  <a:extLst>
                    <a:ext uri="{FF2B5EF4-FFF2-40B4-BE49-F238E27FC236}">
                      <a16:creationId xmlns:a16="http://schemas.microsoft.com/office/drawing/2014/main" id="{A39E38A4-0C07-E235-BF5B-D0B241BC79A5}"/>
                    </a:ext>
                  </a:extLst>
                </p:cNvPr>
                <p:cNvCxnSpPr>
                  <a:cxnSpLocks/>
                </p:cNvCxnSpPr>
                <p:nvPr/>
              </p:nvCxnSpPr>
              <p:spPr>
                <a:xfrm>
                  <a:off x="4750594" y="401743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2" name="Straight Connector 131">
                  <a:extLst>
                    <a:ext uri="{FF2B5EF4-FFF2-40B4-BE49-F238E27FC236}">
                      <a16:creationId xmlns:a16="http://schemas.microsoft.com/office/drawing/2014/main" id="{4858C5AF-3AFC-3211-9409-C159669558D5}"/>
                    </a:ext>
                  </a:extLst>
                </p:cNvPr>
                <p:cNvCxnSpPr>
                  <a:cxnSpLocks/>
                </p:cNvCxnSpPr>
                <p:nvPr/>
              </p:nvCxnSpPr>
              <p:spPr>
                <a:xfrm>
                  <a:off x="4750594" y="417546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3" name="Straight Connector 132">
                  <a:extLst>
                    <a:ext uri="{FF2B5EF4-FFF2-40B4-BE49-F238E27FC236}">
                      <a16:creationId xmlns:a16="http://schemas.microsoft.com/office/drawing/2014/main" id="{A2B67DDD-0AA6-F871-3090-9AAA4792EF2A}"/>
                    </a:ext>
                  </a:extLst>
                </p:cNvPr>
                <p:cNvCxnSpPr>
                  <a:cxnSpLocks/>
                </p:cNvCxnSpPr>
                <p:nvPr/>
              </p:nvCxnSpPr>
              <p:spPr>
                <a:xfrm>
                  <a:off x="4750594" y="433349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4" name="Straight Connector 133">
                  <a:extLst>
                    <a:ext uri="{FF2B5EF4-FFF2-40B4-BE49-F238E27FC236}">
                      <a16:creationId xmlns:a16="http://schemas.microsoft.com/office/drawing/2014/main" id="{54322371-C607-7A4C-DAAD-3B525CA08CCE}"/>
                    </a:ext>
                  </a:extLst>
                </p:cNvPr>
                <p:cNvCxnSpPr>
                  <a:cxnSpLocks/>
                </p:cNvCxnSpPr>
                <p:nvPr/>
              </p:nvCxnSpPr>
              <p:spPr>
                <a:xfrm>
                  <a:off x="4748451" y="449152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5" name="Straight Connector 134">
                  <a:extLst>
                    <a:ext uri="{FF2B5EF4-FFF2-40B4-BE49-F238E27FC236}">
                      <a16:creationId xmlns:a16="http://schemas.microsoft.com/office/drawing/2014/main" id="{BFAA6CA8-B5A8-02AA-5744-C8EEECBF8266}"/>
                    </a:ext>
                  </a:extLst>
                </p:cNvPr>
                <p:cNvCxnSpPr>
                  <a:cxnSpLocks/>
                </p:cNvCxnSpPr>
                <p:nvPr/>
              </p:nvCxnSpPr>
              <p:spPr>
                <a:xfrm>
                  <a:off x="4748451" y="464954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6" name="Straight Connector 135">
                  <a:extLst>
                    <a:ext uri="{FF2B5EF4-FFF2-40B4-BE49-F238E27FC236}">
                      <a16:creationId xmlns:a16="http://schemas.microsoft.com/office/drawing/2014/main" id="{35AB1D50-13C1-D59A-638C-387FE3E2FF8E}"/>
                    </a:ext>
                  </a:extLst>
                </p:cNvPr>
                <p:cNvCxnSpPr>
                  <a:cxnSpLocks/>
                </p:cNvCxnSpPr>
                <p:nvPr/>
              </p:nvCxnSpPr>
              <p:spPr>
                <a:xfrm>
                  <a:off x="4748451" y="480757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7" name="Straight Connector 136">
                  <a:extLst>
                    <a:ext uri="{FF2B5EF4-FFF2-40B4-BE49-F238E27FC236}">
                      <a16:creationId xmlns:a16="http://schemas.microsoft.com/office/drawing/2014/main" id="{43829CE3-87B7-E350-C21C-F0C2F494F1B0}"/>
                    </a:ext>
                  </a:extLst>
                </p:cNvPr>
                <p:cNvCxnSpPr>
                  <a:cxnSpLocks/>
                </p:cNvCxnSpPr>
                <p:nvPr/>
              </p:nvCxnSpPr>
              <p:spPr>
                <a:xfrm>
                  <a:off x="4748451" y="496560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38" name="Straight Connector 137">
                  <a:extLst>
                    <a:ext uri="{FF2B5EF4-FFF2-40B4-BE49-F238E27FC236}">
                      <a16:creationId xmlns:a16="http://schemas.microsoft.com/office/drawing/2014/main" id="{62F67780-DDBB-7B46-9B0D-A647E7FFFFC1}"/>
                    </a:ext>
                  </a:extLst>
                </p:cNvPr>
                <p:cNvCxnSpPr>
                  <a:cxnSpLocks/>
                </p:cNvCxnSpPr>
                <p:nvPr/>
              </p:nvCxnSpPr>
              <p:spPr>
                <a:xfrm>
                  <a:off x="4748451" y="512363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grpSp>
          <p:grpSp>
            <p:nvGrpSpPr>
              <p:cNvPr id="87" name="Group 86">
                <a:extLst>
                  <a:ext uri="{FF2B5EF4-FFF2-40B4-BE49-F238E27FC236}">
                    <a16:creationId xmlns:a16="http://schemas.microsoft.com/office/drawing/2014/main" id="{2E1C91BD-259C-23BB-CC5A-242853B0A5B1}"/>
                  </a:ext>
                </a:extLst>
              </p:cNvPr>
              <p:cNvGrpSpPr>
                <a:grpSpLocks/>
              </p:cNvGrpSpPr>
              <p:nvPr/>
            </p:nvGrpSpPr>
            <p:grpSpPr>
              <a:xfrm rot="5400000">
                <a:off x="5438876" y="583845"/>
                <a:ext cx="3950401" cy="5303883"/>
                <a:chOff x="4900851" y="1483360"/>
                <a:chExt cx="5312456" cy="3792676"/>
              </a:xfrm>
            </p:grpSpPr>
            <p:cxnSp>
              <p:nvCxnSpPr>
                <p:cNvPr id="88" name="Straight Connector 87">
                  <a:extLst>
                    <a:ext uri="{FF2B5EF4-FFF2-40B4-BE49-F238E27FC236}">
                      <a16:creationId xmlns:a16="http://schemas.microsoft.com/office/drawing/2014/main" id="{21D22493-F5CF-954E-A837-9828A3B0DE6E}"/>
                    </a:ext>
                  </a:extLst>
                </p:cNvPr>
                <p:cNvCxnSpPr>
                  <a:cxnSpLocks/>
                </p:cNvCxnSpPr>
                <p:nvPr/>
              </p:nvCxnSpPr>
              <p:spPr>
                <a:xfrm>
                  <a:off x="4909423" y="148336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89" name="Straight Connector 88">
                  <a:extLst>
                    <a:ext uri="{FF2B5EF4-FFF2-40B4-BE49-F238E27FC236}">
                      <a16:creationId xmlns:a16="http://schemas.microsoft.com/office/drawing/2014/main" id="{10230CF4-6C7D-05F8-E62D-FCDCC7C739D1}"/>
                    </a:ext>
                  </a:extLst>
                </p:cNvPr>
                <p:cNvCxnSpPr>
                  <a:cxnSpLocks/>
                </p:cNvCxnSpPr>
                <p:nvPr/>
              </p:nvCxnSpPr>
              <p:spPr>
                <a:xfrm>
                  <a:off x="4909423" y="164138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CEFADA5E-D4E7-BCF3-9986-257A5553A127}"/>
                    </a:ext>
                  </a:extLst>
                </p:cNvPr>
                <p:cNvCxnSpPr>
                  <a:cxnSpLocks/>
                </p:cNvCxnSpPr>
                <p:nvPr/>
              </p:nvCxnSpPr>
              <p:spPr>
                <a:xfrm>
                  <a:off x="4909423" y="179941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1" name="Straight Connector 90">
                  <a:extLst>
                    <a:ext uri="{FF2B5EF4-FFF2-40B4-BE49-F238E27FC236}">
                      <a16:creationId xmlns:a16="http://schemas.microsoft.com/office/drawing/2014/main" id="{B72DDC1B-F12E-730E-6BAD-BDCD11E52C91}"/>
                    </a:ext>
                  </a:extLst>
                </p:cNvPr>
                <p:cNvCxnSpPr>
                  <a:cxnSpLocks/>
                </p:cNvCxnSpPr>
                <p:nvPr/>
              </p:nvCxnSpPr>
              <p:spPr>
                <a:xfrm>
                  <a:off x="4909423" y="195744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2" name="Straight Connector 91">
                  <a:extLst>
                    <a:ext uri="{FF2B5EF4-FFF2-40B4-BE49-F238E27FC236}">
                      <a16:creationId xmlns:a16="http://schemas.microsoft.com/office/drawing/2014/main" id="{2F265CF3-8CD0-7A75-A804-8F8598523FE4}"/>
                    </a:ext>
                  </a:extLst>
                </p:cNvPr>
                <p:cNvCxnSpPr>
                  <a:cxnSpLocks/>
                </p:cNvCxnSpPr>
                <p:nvPr/>
              </p:nvCxnSpPr>
              <p:spPr>
                <a:xfrm>
                  <a:off x="4909423" y="211547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3" name="Straight Connector 92">
                  <a:extLst>
                    <a:ext uri="{FF2B5EF4-FFF2-40B4-BE49-F238E27FC236}">
                      <a16:creationId xmlns:a16="http://schemas.microsoft.com/office/drawing/2014/main" id="{E0018AF2-C5AD-9AB6-0DC4-EDC0A8B45EF9}"/>
                    </a:ext>
                  </a:extLst>
                </p:cNvPr>
                <p:cNvCxnSpPr>
                  <a:cxnSpLocks/>
                </p:cNvCxnSpPr>
                <p:nvPr/>
              </p:nvCxnSpPr>
              <p:spPr>
                <a:xfrm>
                  <a:off x="4907280" y="2273500"/>
                  <a:ext cx="5303885"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4" name="Straight Connector 93">
                  <a:extLst>
                    <a:ext uri="{FF2B5EF4-FFF2-40B4-BE49-F238E27FC236}">
                      <a16:creationId xmlns:a16="http://schemas.microsoft.com/office/drawing/2014/main" id="{15491EBC-5A7F-F4F0-CD1E-69A92D7216C8}"/>
                    </a:ext>
                  </a:extLst>
                </p:cNvPr>
                <p:cNvCxnSpPr>
                  <a:cxnSpLocks/>
                </p:cNvCxnSpPr>
                <p:nvPr/>
              </p:nvCxnSpPr>
              <p:spPr>
                <a:xfrm>
                  <a:off x="4907280" y="243152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5" name="Straight Connector 94">
                  <a:extLst>
                    <a:ext uri="{FF2B5EF4-FFF2-40B4-BE49-F238E27FC236}">
                      <a16:creationId xmlns:a16="http://schemas.microsoft.com/office/drawing/2014/main" id="{3E0905C7-84BB-08FE-C3D8-2480A47569AA}"/>
                    </a:ext>
                  </a:extLst>
                </p:cNvPr>
                <p:cNvCxnSpPr>
                  <a:cxnSpLocks/>
                </p:cNvCxnSpPr>
                <p:nvPr/>
              </p:nvCxnSpPr>
              <p:spPr>
                <a:xfrm>
                  <a:off x="4907280" y="258955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6" name="Straight Connector 95">
                  <a:extLst>
                    <a:ext uri="{FF2B5EF4-FFF2-40B4-BE49-F238E27FC236}">
                      <a16:creationId xmlns:a16="http://schemas.microsoft.com/office/drawing/2014/main" id="{4C4C07EA-CD81-04A7-55EF-6F017E1094BB}"/>
                    </a:ext>
                  </a:extLst>
                </p:cNvPr>
                <p:cNvCxnSpPr>
                  <a:cxnSpLocks/>
                </p:cNvCxnSpPr>
                <p:nvPr/>
              </p:nvCxnSpPr>
              <p:spPr>
                <a:xfrm>
                  <a:off x="4907280" y="274758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7" name="Straight Connector 96">
                  <a:extLst>
                    <a:ext uri="{FF2B5EF4-FFF2-40B4-BE49-F238E27FC236}">
                      <a16:creationId xmlns:a16="http://schemas.microsoft.com/office/drawing/2014/main" id="{A3A5784D-B8DA-56E7-D722-36B4B56FC5B7}"/>
                    </a:ext>
                  </a:extLst>
                </p:cNvPr>
                <p:cNvCxnSpPr>
                  <a:cxnSpLocks/>
                </p:cNvCxnSpPr>
                <p:nvPr/>
              </p:nvCxnSpPr>
              <p:spPr>
                <a:xfrm>
                  <a:off x="4907280" y="290561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8" name="Straight Connector 97">
                  <a:extLst>
                    <a:ext uri="{FF2B5EF4-FFF2-40B4-BE49-F238E27FC236}">
                      <a16:creationId xmlns:a16="http://schemas.microsoft.com/office/drawing/2014/main" id="{37F5A7A4-5C7A-B9CC-F4C0-6DEA8FE06FC2}"/>
                    </a:ext>
                  </a:extLst>
                </p:cNvPr>
                <p:cNvCxnSpPr>
                  <a:cxnSpLocks/>
                </p:cNvCxnSpPr>
                <p:nvPr/>
              </p:nvCxnSpPr>
              <p:spPr>
                <a:xfrm>
                  <a:off x="4905137" y="306364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34865470-4A7B-816E-CA52-F372AE16CBB6}"/>
                    </a:ext>
                  </a:extLst>
                </p:cNvPr>
                <p:cNvCxnSpPr>
                  <a:cxnSpLocks/>
                </p:cNvCxnSpPr>
                <p:nvPr/>
              </p:nvCxnSpPr>
              <p:spPr>
                <a:xfrm>
                  <a:off x="4905137" y="322166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AACB3C72-9A51-D283-E87F-10DC1961BD4D}"/>
                    </a:ext>
                  </a:extLst>
                </p:cNvPr>
                <p:cNvCxnSpPr>
                  <a:cxnSpLocks/>
                </p:cNvCxnSpPr>
                <p:nvPr/>
              </p:nvCxnSpPr>
              <p:spPr>
                <a:xfrm>
                  <a:off x="4905137" y="337969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1" name="Straight Connector 100">
                  <a:extLst>
                    <a:ext uri="{FF2B5EF4-FFF2-40B4-BE49-F238E27FC236}">
                      <a16:creationId xmlns:a16="http://schemas.microsoft.com/office/drawing/2014/main" id="{69E48834-1690-E880-0045-399ED3E0DE77}"/>
                    </a:ext>
                  </a:extLst>
                </p:cNvPr>
                <p:cNvCxnSpPr>
                  <a:cxnSpLocks/>
                </p:cNvCxnSpPr>
                <p:nvPr/>
              </p:nvCxnSpPr>
              <p:spPr>
                <a:xfrm>
                  <a:off x="4905137" y="353772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2" name="Straight Connector 101">
                  <a:extLst>
                    <a:ext uri="{FF2B5EF4-FFF2-40B4-BE49-F238E27FC236}">
                      <a16:creationId xmlns:a16="http://schemas.microsoft.com/office/drawing/2014/main" id="{542F30A6-9571-498D-ECBC-789E8A32C2E1}"/>
                    </a:ext>
                  </a:extLst>
                </p:cNvPr>
                <p:cNvCxnSpPr>
                  <a:cxnSpLocks/>
                </p:cNvCxnSpPr>
                <p:nvPr/>
              </p:nvCxnSpPr>
              <p:spPr>
                <a:xfrm>
                  <a:off x="4905137" y="369575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3" name="Straight Connector 102">
                  <a:extLst>
                    <a:ext uri="{FF2B5EF4-FFF2-40B4-BE49-F238E27FC236}">
                      <a16:creationId xmlns:a16="http://schemas.microsoft.com/office/drawing/2014/main" id="{3A2AC494-F734-E62A-4139-0BD9E7892E37}"/>
                    </a:ext>
                  </a:extLst>
                </p:cNvPr>
                <p:cNvCxnSpPr>
                  <a:cxnSpLocks/>
                </p:cNvCxnSpPr>
                <p:nvPr/>
              </p:nvCxnSpPr>
              <p:spPr>
                <a:xfrm>
                  <a:off x="4902994" y="385378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6F6B39F0-1681-E380-9FB2-69DE51AF9951}"/>
                    </a:ext>
                  </a:extLst>
                </p:cNvPr>
                <p:cNvCxnSpPr>
                  <a:cxnSpLocks/>
                </p:cNvCxnSpPr>
                <p:nvPr/>
              </p:nvCxnSpPr>
              <p:spPr>
                <a:xfrm>
                  <a:off x="4902994" y="401180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5" name="Straight Connector 104">
                  <a:extLst>
                    <a:ext uri="{FF2B5EF4-FFF2-40B4-BE49-F238E27FC236}">
                      <a16:creationId xmlns:a16="http://schemas.microsoft.com/office/drawing/2014/main" id="{AC46D2E0-ADBA-39C2-188E-089B37D76B92}"/>
                    </a:ext>
                  </a:extLst>
                </p:cNvPr>
                <p:cNvCxnSpPr>
                  <a:cxnSpLocks/>
                </p:cNvCxnSpPr>
                <p:nvPr/>
              </p:nvCxnSpPr>
              <p:spPr>
                <a:xfrm>
                  <a:off x="4902994" y="416983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6" name="Straight Connector 105">
                  <a:extLst>
                    <a:ext uri="{FF2B5EF4-FFF2-40B4-BE49-F238E27FC236}">
                      <a16:creationId xmlns:a16="http://schemas.microsoft.com/office/drawing/2014/main" id="{095093E3-3C75-D1D6-DA6A-2806C9F06BBF}"/>
                    </a:ext>
                  </a:extLst>
                </p:cNvPr>
                <p:cNvCxnSpPr>
                  <a:cxnSpLocks/>
                </p:cNvCxnSpPr>
                <p:nvPr/>
              </p:nvCxnSpPr>
              <p:spPr>
                <a:xfrm>
                  <a:off x="4902994" y="432786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7" name="Straight Connector 106">
                  <a:extLst>
                    <a:ext uri="{FF2B5EF4-FFF2-40B4-BE49-F238E27FC236}">
                      <a16:creationId xmlns:a16="http://schemas.microsoft.com/office/drawing/2014/main" id="{CA10F2C3-BB61-802E-8177-428EEE2F4721}"/>
                    </a:ext>
                  </a:extLst>
                </p:cNvPr>
                <p:cNvCxnSpPr>
                  <a:cxnSpLocks/>
                </p:cNvCxnSpPr>
                <p:nvPr/>
              </p:nvCxnSpPr>
              <p:spPr>
                <a:xfrm>
                  <a:off x="4902994" y="4485892"/>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8" name="Straight Connector 107">
                  <a:extLst>
                    <a:ext uri="{FF2B5EF4-FFF2-40B4-BE49-F238E27FC236}">
                      <a16:creationId xmlns:a16="http://schemas.microsoft.com/office/drawing/2014/main" id="{3B8B25C8-FD50-5772-14DF-E4AF69976F78}"/>
                    </a:ext>
                  </a:extLst>
                </p:cNvPr>
                <p:cNvCxnSpPr>
                  <a:cxnSpLocks/>
                </p:cNvCxnSpPr>
                <p:nvPr/>
              </p:nvCxnSpPr>
              <p:spPr>
                <a:xfrm>
                  <a:off x="4900851" y="4643920"/>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09" name="Straight Connector 108">
                  <a:extLst>
                    <a:ext uri="{FF2B5EF4-FFF2-40B4-BE49-F238E27FC236}">
                      <a16:creationId xmlns:a16="http://schemas.microsoft.com/office/drawing/2014/main" id="{4428D1B6-3E91-0D59-581A-EF7A1F2818C4}"/>
                    </a:ext>
                  </a:extLst>
                </p:cNvPr>
                <p:cNvCxnSpPr>
                  <a:cxnSpLocks/>
                </p:cNvCxnSpPr>
                <p:nvPr/>
              </p:nvCxnSpPr>
              <p:spPr>
                <a:xfrm>
                  <a:off x="4900851" y="480194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0" name="Straight Connector 109">
                  <a:extLst>
                    <a:ext uri="{FF2B5EF4-FFF2-40B4-BE49-F238E27FC236}">
                      <a16:creationId xmlns:a16="http://schemas.microsoft.com/office/drawing/2014/main" id="{815C214F-B5EF-CBFE-8969-D5388A8206CE}"/>
                    </a:ext>
                  </a:extLst>
                </p:cNvPr>
                <p:cNvCxnSpPr>
                  <a:cxnSpLocks/>
                </p:cNvCxnSpPr>
                <p:nvPr/>
              </p:nvCxnSpPr>
              <p:spPr>
                <a:xfrm>
                  <a:off x="4900851" y="495997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1" name="Straight Connector 110">
                  <a:extLst>
                    <a:ext uri="{FF2B5EF4-FFF2-40B4-BE49-F238E27FC236}">
                      <a16:creationId xmlns:a16="http://schemas.microsoft.com/office/drawing/2014/main" id="{4C7DB7DA-78A0-D372-DB27-2B43174E3FDA}"/>
                    </a:ext>
                  </a:extLst>
                </p:cNvPr>
                <p:cNvCxnSpPr>
                  <a:cxnSpLocks/>
                </p:cNvCxnSpPr>
                <p:nvPr/>
              </p:nvCxnSpPr>
              <p:spPr>
                <a:xfrm>
                  <a:off x="4900851" y="5118004"/>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2" name="Straight Connector 111">
                  <a:extLst>
                    <a:ext uri="{FF2B5EF4-FFF2-40B4-BE49-F238E27FC236}">
                      <a16:creationId xmlns:a16="http://schemas.microsoft.com/office/drawing/2014/main" id="{1B77AC93-A21C-9626-2D1B-3942D52666D9}"/>
                    </a:ext>
                  </a:extLst>
                </p:cNvPr>
                <p:cNvCxnSpPr>
                  <a:cxnSpLocks/>
                </p:cNvCxnSpPr>
                <p:nvPr/>
              </p:nvCxnSpPr>
              <p:spPr>
                <a:xfrm>
                  <a:off x="4900851" y="5276036"/>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cxnSp>
              <p:nvCxnSpPr>
                <p:cNvPr id="113" name="Straight Connector 112">
                  <a:extLst>
                    <a:ext uri="{FF2B5EF4-FFF2-40B4-BE49-F238E27FC236}">
                      <a16:creationId xmlns:a16="http://schemas.microsoft.com/office/drawing/2014/main" id="{F4009DF0-CBEA-8A1E-1DA4-AC069D1362C0}"/>
                    </a:ext>
                  </a:extLst>
                </p:cNvPr>
                <p:cNvCxnSpPr>
                  <a:cxnSpLocks/>
                </p:cNvCxnSpPr>
                <p:nvPr/>
              </p:nvCxnSpPr>
              <p:spPr>
                <a:xfrm>
                  <a:off x="4900852" y="4801948"/>
                  <a:ext cx="5303884"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grpSp>
        </p:grpSp>
        <p:grpSp>
          <p:nvGrpSpPr>
            <p:cNvPr id="61" name="Group 60">
              <a:extLst>
                <a:ext uri="{FF2B5EF4-FFF2-40B4-BE49-F238E27FC236}">
                  <a16:creationId xmlns:a16="http://schemas.microsoft.com/office/drawing/2014/main" id="{801443B5-73DB-AE68-C428-A100E2B10512}"/>
                </a:ext>
              </a:extLst>
            </p:cNvPr>
            <p:cNvGrpSpPr/>
            <p:nvPr/>
          </p:nvGrpSpPr>
          <p:grpSpPr>
            <a:xfrm>
              <a:off x="5537378" y="1270621"/>
              <a:ext cx="3781425" cy="3929121"/>
              <a:chOff x="5537378" y="1261096"/>
              <a:chExt cx="3781425" cy="3929121"/>
            </a:xfrm>
          </p:grpSpPr>
          <p:cxnSp>
            <p:nvCxnSpPr>
              <p:cNvPr id="81" name="Straight Connector 80">
                <a:extLst>
                  <a:ext uri="{FF2B5EF4-FFF2-40B4-BE49-F238E27FC236}">
                    <a16:creationId xmlns:a16="http://schemas.microsoft.com/office/drawing/2014/main" id="{A5CDAC48-2E53-D96E-640C-14C5DF56BB8E}"/>
                  </a:ext>
                </a:extLst>
              </p:cNvPr>
              <p:cNvCxnSpPr>
                <a:cxnSpLocks/>
              </p:cNvCxnSpPr>
              <p:nvPr/>
            </p:nvCxnSpPr>
            <p:spPr>
              <a:xfrm>
                <a:off x="5537378"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D2EEB7-DB31-87EE-3127-37594518AF85}"/>
                  </a:ext>
                </a:extLst>
              </p:cNvPr>
              <p:cNvCxnSpPr>
                <a:cxnSpLocks/>
              </p:cNvCxnSpPr>
              <p:nvPr/>
            </p:nvCxnSpPr>
            <p:spPr>
              <a:xfrm>
                <a:off x="6482734"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00B01B2-58CE-025F-FF48-9FD53BE61147}"/>
                  </a:ext>
                </a:extLst>
              </p:cNvPr>
              <p:cNvCxnSpPr>
                <a:cxnSpLocks/>
              </p:cNvCxnSpPr>
              <p:nvPr/>
            </p:nvCxnSpPr>
            <p:spPr>
              <a:xfrm>
                <a:off x="7428090"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DB25CD-0632-4081-5D31-F301D566BD4E}"/>
                  </a:ext>
                </a:extLst>
              </p:cNvPr>
              <p:cNvCxnSpPr>
                <a:cxnSpLocks/>
              </p:cNvCxnSpPr>
              <p:nvPr/>
            </p:nvCxnSpPr>
            <p:spPr>
              <a:xfrm>
                <a:off x="8373446"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9A1660-9BFA-CF30-447F-4DC51067B58C}"/>
                  </a:ext>
                </a:extLst>
              </p:cNvPr>
              <p:cNvCxnSpPr>
                <a:cxnSpLocks/>
              </p:cNvCxnSpPr>
              <p:nvPr/>
            </p:nvCxnSpPr>
            <p:spPr>
              <a:xfrm>
                <a:off x="9318803"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083DC69-9E28-B6DE-6E59-285B74CBD3D4}"/>
                </a:ext>
              </a:extLst>
            </p:cNvPr>
            <p:cNvGrpSpPr/>
            <p:nvPr/>
          </p:nvGrpSpPr>
          <p:grpSpPr>
            <a:xfrm rot="5400000">
              <a:off x="6179678" y="680120"/>
              <a:ext cx="2473927" cy="5288526"/>
              <a:chOff x="5537378" y="1261096"/>
              <a:chExt cx="3781425" cy="3929121"/>
            </a:xfrm>
          </p:grpSpPr>
          <p:cxnSp>
            <p:nvCxnSpPr>
              <p:cNvPr id="76" name="Straight Connector 75">
                <a:extLst>
                  <a:ext uri="{FF2B5EF4-FFF2-40B4-BE49-F238E27FC236}">
                    <a16:creationId xmlns:a16="http://schemas.microsoft.com/office/drawing/2014/main" id="{3CB30BFC-7FB4-A4A5-F756-524F09E7E4B1}"/>
                  </a:ext>
                </a:extLst>
              </p:cNvPr>
              <p:cNvCxnSpPr>
                <a:cxnSpLocks/>
              </p:cNvCxnSpPr>
              <p:nvPr/>
            </p:nvCxnSpPr>
            <p:spPr>
              <a:xfrm>
                <a:off x="5537378"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2D2525-ADBF-468E-1152-5C8BD459B10A}"/>
                  </a:ext>
                </a:extLst>
              </p:cNvPr>
              <p:cNvCxnSpPr>
                <a:cxnSpLocks/>
              </p:cNvCxnSpPr>
              <p:nvPr/>
            </p:nvCxnSpPr>
            <p:spPr>
              <a:xfrm>
                <a:off x="6482734"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5BBC7F7-DB29-BCF3-8912-7181B638DAC8}"/>
                  </a:ext>
                </a:extLst>
              </p:cNvPr>
              <p:cNvCxnSpPr>
                <a:cxnSpLocks/>
              </p:cNvCxnSpPr>
              <p:nvPr/>
            </p:nvCxnSpPr>
            <p:spPr>
              <a:xfrm>
                <a:off x="7428090"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D9FF1DB-C659-23F5-E867-EECD1BAA3220}"/>
                  </a:ext>
                </a:extLst>
              </p:cNvPr>
              <p:cNvCxnSpPr>
                <a:cxnSpLocks/>
              </p:cNvCxnSpPr>
              <p:nvPr/>
            </p:nvCxnSpPr>
            <p:spPr>
              <a:xfrm>
                <a:off x="8373446"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98C324E-E0DF-1DD2-BEFD-3EDE16ACFBC5}"/>
                  </a:ext>
                </a:extLst>
              </p:cNvPr>
              <p:cNvCxnSpPr>
                <a:cxnSpLocks/>
              </p:cNvCxnSpPr>
              <p:nvPr/>
            </p:nvCxnSpPr>
            <p:spPr>
              <a:xfrm>
                <a:off x="9318803" y="1261096"/>
                <a:ext cx="0" cy="392912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3" name="Freeform: Shape 62">
              <a:extLst>
                <a:ext uri="{FF2B5EF4-FFF2-40B4-BE49-F238E27FC236}">
                  <a16:creationId xmlns:a16="http://schemas.microsoft.com/office/drawing/2014/main" id="{C3FC0440-AFF9-31BA-3C6B-888E2E08D0AE}"/>
                </a:ext>
              </a:extLst>
            </p:cNvPr>
            <p:cNvSpPr/>
            <p:nvPr/>
          </p:nvSpPr>
          <p:spPr>
            <a:xfrm>
              <a:off x="4762136" y="1623060"/>
              <a:ext cx="5303884" cy="3246120"/>
            </a:xfrm>
            <a:custGeom>
              <a:avLst/>
              <a:gdLst>
                <a:gd name="connsiteX0" fmla="*/ 0 w 5311140"/>
                <a:gd name="connsiteY0" fmla="*/ 1668780 h 3246120"/>
                <a:gd name="connsiteX1" fmla="*/ 1813560 w 5311140"/>
                <a:gd name="connsiteY1" fmla="*/ 3246120 h 3246120"/>
                <a:gd name="connsiteX2" fmla="*/ 3543300 w 5311140"/>
                <a:gd name="connsiteY2" fmla="*/ 0 h 3246120"/>
                <a:gd name="connsiteX3" fmla="*/ 5311140 w 5311140"/>
                <a:gd name="connsiteY3" fmla="*/ 335280 h 3246120"/>
              </a:gdLst>
              <a:ahLst/>
              <a:cxnLst>
                <a:cxn ang="0">
                  <a:pos x="connsiteX0" y="connsiteY0"/>
                </a:cxn>
                <a:cxn ang="0">
                  <a:pos x="connsiteX1" y="connsiteY1"/>
                </a:cxn>
                <a:cxn ang="0">
                  <a:pos x="connsiteX2" y="connsiteY2"/>
                </a:cxn>
                <a:cxn ang="0">
                  <a:pos x="connsiteX3" y="connsiteY3"/>
                </a:cxn>
              </a:cxnLst>
              <a:rect l="l" t="t" r="r" b="b"/>
              <a:pathLst>
                <a:path w="5311140" h="3246120">
                  <a:moveTo>
                    <a:pt x="0" y="1668780"/>
                  </a:moveTo>
                  <a:lnTo>
                    <a:pt x="1813560" y="3246120"/>
                  </a:lnTo>
                  <a:lnTo>
                    <a:pt x="3543300" y="0"/>
                  </a:lnTo>
                  <a:lnTo>
                    <a:pt x="5311140" y="335280"/>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1DF5055-073B-50E8-F57D-1E8CC48879C3}"/>
                </a:ext>
              </a:extLst>
            </p:cNvPr>
            <p:cNvSpPr txBox="1"/>
            <p:nvPr/>
          </p:nvSpPr>
          <p:spPr>
            <a:xfrm>
              <a:off x="4303623" y="3726850"/>
              <a:ext cx="507032"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200</a:t>
              </a:r>
            </a:p>
          </p:txBody>
        </p:sp>
        <p:sp>
          <p:nvSpPr>
            <p:cNvPr id="65" name="TextBox 64">
              <a:extLst>
                <a:ext uri="{FF2B5EF4-FFF2-40B4-BE49-F238E27FC236}">
                  <a16:creationId xmlns:a16="http://schemas.microsoft.com/office/drawing/2014/main" id="{93700901-915D-A688-CA08-C056C565D85C}"/>
                </a:ext>
              </a:extLst>
            </p:cNvPr>
            <p:cNvSpPr txBox="1"/>
            <p:nvPr/>
          </p:nvSpPr>
          <p:spPr>
            <a:xfrm>
              <a:off x="4303623" y="4366899"/>
              <a:ext cx="507032"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150</a:t>
              </a:r>
            </a:p>
          </p:txBody>
        </p:sp>
        <p:sp>
          <p:nvSpPr>
            <p:cNvPr id="66" name="TextBox 65">
              <a:extLst>
                <a:ext uri="{FF2B5EF4-FFF2-40B4-BE49-F238E27FC236}">
                  <a16:creationId xmlns:a16="http://schemas.microsoft.com/office/drawing/2014/main" id="{C6237FEE-0F7F-26F0-E65F-6F888C688BDB}"/>
                </a:ext>
              </a:extLst>
            </p:cNvPr>
            <p:cNvSpPr txBox="1"/>
            <p:nvPr/>
          </p:nvSpPr>
          <p:spPr>
            <a:xfrm>
              <a:off x="4303623" y="5006948"/>
              <a:ext cx="507032"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100</a:t>
              </a:r>
            </a:p>
          </p:txBody>
        </p:sp>
        <p:sp>
          <p:nvSpPr>
            <p:cNvPr id="67" name="TextBox 66">
              <a:extLst>
                <a:ext uri="{FF2B5EF4-FFF2-40B4-BE49-F238E27FC236}">
                  <a16:creationId xmlns:a16="http://schemas.microsoft.com/office/drawing/2014/main" id="{D763BB7D-B4D7-C2BC-931E-85DFA2FA434B}"/>
                </a:ext>
              </a:extLst>
            </p:cNvPr>
            <p:cNvSpPr txBox="1"/>
            <p:nvPr/>
          </p:nvSpPr>
          <p:spPr>
            <a:xfrm>
              <a:off x="4303623" y="3086801"/>
              <a:ext cx="507032"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250</a:t>
              </a:r>
            </a:p>
          </p:txBody>
        </p:sp>
        <p:grpSp>
          <p:nvGrpSpPr>
            <p:cNvPr id="68" name="Group 67">
              <a:extLst>
                <a:ext uri="{FF2B5EF4-FFF2-40B4-BE49-F238E27FC236}">
                  <a16:creationId xmlns:a16="http://schemas.microsoft.com/office/drawing/2014/main" id="{738E07AB-74F9-6A61-3671-ABBDB55718D2}"/>
                </a:ext>
              </a:extLst>
            </p:cNvPr>
            <p:cNvGrpSpPr/>
            <p:nvPr/>
          </p:nvGrpSpPr>
          <p:grpSpPr>
            <a:xfrm>
              <a:off x="4540692" y="5227770"/>
              <a:ext cx="5759922" cy="307777"/>
              <a:chOff x="4540692" y="5227770"/>
              <a:chExt cx="5759922" cy="307777"/>
            </a:xfrm>
          </p:grpSpPr>
          <p:sp>
            <p:nvSpPr>
              <p:cNvPr id="69" name="TextBox 68">
                <a:extLst>
                  <a:ext uri="{FF2B5EF4-FFF2-40B4-BE49-F238E27FC236}">
                    <a16:creationId xmlns:a16="http://schemas.microsoft.com/office/drawing/2014/main" id="{47EE671D-95B7-07A9-9DF1-8EA64EFFC571}"/>
                  </a:ext>
                </a:extLst>
              </p:cNvPr>
              <p:cNvSpPr txBox="1"/>
              <p:nvPr/>
            </p:nvSpPr>
            <p:spPr>
              <a:xfrm>
                <a:off x="4540692"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1.0</a:t>
                </a:r>
              </a:p>
            </p:txBody>
          </p:sp>
          <p:sp>
            <p:nvSpPr>
              <p:cNvPr id="70" name="TextBox 69">
                <a:extLst>
                  <a:ext uri="{FF2B5EF4-FFF2-40B4-BE49-F238E27FC236}">
                    <a16:creationId xmlns:a16="http://schemas.microsoft.com/office/drawing/2014/main" id="{E8D64696-B9BD-259D-9CC6-946E3C310DA7}"/>
                  </a:ext>
                </a:extLst>
              </p:cNvPr>
              <p:cNvSpPr txBox="1"/>
              <p:nvPr/>
            </p:nvSpPr>
            <p:spPr>
              <a:xfrm>
                <a:off x="5427689"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1.5</a:t>
                </a:r>
              </a:p>
            </p:txBody>
          </p:sp>
          <p:sp>
            <p:nvSpPr>
              <p:cNvPr id="71" name="TextBox 70">
                <a:extLst>
                  <a:ext uri="{FF2B5EF4-FFF2-40B4-BE49-F238E27FC236}">
                    <a16:creationId xmlns:a16="http://schemas.microsoft.com/office/drawing/2014/main" id="{BBADC248-3B35-97B7-BAA6-5EED58CA6B21}"/>
                  </a:ext>
                </a:extLst>
              </p:cNvPr>
              <p:cNvSpPr txBox="1"/>
              <p:nvPr/>
            </p:nvSpPr>
            <p:spPr>
              <a:xfrm>
                <a:off x="6314686"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p:txBody>
          </p:sp>
          <p:sp>
            <p:nvSpPr>
              <p:cNvPr id="72" name="TextBox 71">
                <a:extLst>
                  <a:ext uri="{FF2B5EF4-FFF2-40B4-BE49-F238E27FC236}">
                    <a16:creationId xmlns:a16="http://schemas.microsoft.com/office/drawing/2014/main" id="{5FDCEB52-7FBC-B75F-8985-FF7E3BDE7013}"/>
                  </a:ext>
                </a:extLst>
              </p:cNvPr>
              <p:cNvSpPr txBox="1"/>
              <p:nvPr/>
            </p:nvSpPr>
            <p:spPr>
              <a:xfrm>
                <a:off x="7201683"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2.5</a:t>
                </a:r>
              </a:p>
            </p:txBody>
          </p:sp>
          <p:sp>
            <p:nvSpPr>
              <p:cNvPr id="73" name="TextBox 72">
                <a:extLst>
                  <a:ext uri="{FF2B5EF4-FFF2-40B4-BE49-F238E27FC236}">
                    <a16:creationId xmlns:a16="http://schemas.microsoft.com/office/drawing/2014/main" id="{71AFC854-63C2-8E40-B61A-CF3898001D8F}"/>
                  </a:ext>
                </a:extLst>
              </p:cNvPr>
              <p:cNvSpPr txBox="1"/>
              <p:nvPr/>
            </p:nvSpPr>
            <p:spPr>
              <a:xfrm>
                <a:off x="8088680"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a:t>
                </a:r>
              </a:p>
            </p:txBody>
          </p:sp>
          <p:sp>
            <p:nvSpPr>
              <p:cNvPr id="74" name="TextBox 73">
                <a:extLst>
                  <a:ext uri="{FF2B5EF4-FFF2-40B4-BE49-F238E27FC236}">
                    <a16:creationId xmlns:a16="http://schemas.microsoft.com/office/drawing/2014/main" id="{9D8B813A-9330-7ABF-0320-CE918D0A9A94}"/>
                  </a:ext>
                </a:extLst>
              </p:cNvPr>
              <p:cNvSpPr txBox="1"/>
              <p:nvPr/>
            </p:nvSpPr>
            <p:spPr>
              <a:xfrm>
                <a:off x="8975677"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3.5</a:t>
                </a:r>
              </a:p>
            </p:txBody>
          </p:sp>
          <p:sp>
            <p:nvSpPr>
              <p:cNvPr id="75" name="TextBox 74">
                <a:extLst>
                  <a:ext uri="{FF2B5EF4-FFF2-40B4-BE49-F238E27FC236}">
                    <a16:creationId xmlns:a16="http://schemas.microsoft.com/office/drawing/2014/main" id="{76C1AEAF-EB05-B0D5-980B-CAEC0C91AC60}"/>
                  </a:ext>
                </a:extLst>
              </p:cNvPr>
              <p:cNvSpPr txBox="1"/>
              <p:nvPr/>
            </p:nvSpPr>
            <p:spPr>
              <a:xfrm>
                <a:off x="9862674" y="5227770"/>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4.0</a:t>
                </a:r>
              </a:p>
            </p:txBody>
          </p:sp>
        </p:grpSp>
      </p:grpSp>
      <p:sp>
        <p:nvSpPr>
          <p:cNvPr id="5" name="Brandline_LVC">
            <a:extLst>
              <a:ext uri="{FF2B5EF4-FFF2-40B4-BE49-F238E27FC236}">
                <a16:creationId xmlns:a16="http://schemas.microsoft.com/office/drawing/2014/main" id="{FBA185FB-72C2-E77A-E7B5-D8CE8B7383CD}"/>
              </a:ext>
            </a:extLst>
          </p:cNvPr>
          <p:cNvSpPr/>
          <p:nvPr/>
        </p:nvSpPr>
        <p:spPr>
          <a:xfrm>
            <a:off x="5397500" y="816324"/>
            <a:ext cx="5457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D51F71D3-DE91-34E2-80C6-33C1C950E259}"/>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Grid plots assist chart viewers in determining what value an unlabelled data point represents.</a:t>
            </a:r>
          </a:p>
        </p:txBody>
      </p:sp>
      <p:sp>
        <p:nvSpPr>
          <p:cNvPr id="7" name="Rectangle: Rounded Corners 6">
            <a:extLst>
              <a:ext uri="{FF2B5EF4-FFF2-40B4-BE49-F238E27FC236}">
                <a16:creationId xmlns:a16="http://schemas.microsoft.com/office/drawing/2014/main" id="{E549AFBB-91EA-BC8E-7FE9-6E02A517588E}"/>
              </a:ext>
            </a:extLst>
          </p:cNvPr>
          <p:cNvSpPr/>
          <p:nvPr/>
        </p:nvSpPr>
        <p:spPr>
          <a:xfrm>
            <a:off x="9048483" y="3412951"/>
            <a:ext cx="5287701"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Grid plots enable side-by-side comparison of multiple plots, enhancing visual analysis.</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enhance presentation clarity by organizing complex information systematically.</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Tree>
    <p:extLst>
      <p:ext uri="{BB962C8B-B14F-4D97-AF65-F5344CB8AC3E}">
        <p14:creationId xmlns:p14="http://schemas.microsoft.com/office/powerpoint/2010/main" val="2811150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dirty="0"/>
              <a:t>Types of Plots: Histogram Chart</a:t>
            </a:r>
          </a:p>
        </p:txBody>
      </p:sp>
      <p:grpSp>
        <p:nvGrpSpPr>
          <p:cNvPr id="43" name="Group 42">
            <a:extLst>
              <a:ext uri="{FF2B5EF4-FFF2-40B4-BE49-F238E27FC236}">
                <a16:creationId xmlns:a16="http://schemas.microsoft.com/office/drawing/2014/main" id="{B149E74B-0A77-41BE-894E-C957DF914D74}"/>
              </a:ext>
            </a:extLst>
          </p:cNvPr>
          <p:cNvGrpSpPr/>
          <p:nvPr/>
        </p:nvGrpSpPr>
        <p:grpSpPr>
          <a:xfrm>
            <a:off x="1817874" y="3445203"/>
            <a:ext cx="5394267" cy="4066028"/>
            <a:chOff x="3362374" y="1500605"/>
            <a:chExt cx="5394267" cy="4066028"/>
          </a:xfrm>
        </p:grpSpPr>
        <p:sp>
          <p:nvSpPr>
            <p:cNvPr id="44" name="Rectangle 43">
              <a:extLst>
                <a:ext uri="{FF2B5EF4-FFF2-40B4-BE49-F238E27FC236}">
                  <a16:creationId xmlns:a16="http://schemas.microsoft.com/office/drawing/2014/main" id="{BCEB4EDE-474C-FDE7-30B8-8291B3F73E19}"/>
                </a:ext>
              </a:extLst>
            </p:cNvPr>
            <p:cNvSpPr>
              <a:spLocks/>
            </p:cNvSpPr>
            <p:nvPr/>
          </p:nvSpPr>
          <p:spPr>
            <a:xfrm>
              <a:off x="3983305" y="1500605"/>
              <a:ext cx="4773336" cy="354854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718FCA6-77B8-FE6B-1507-A29D9E85BC0E}"/>
                </a:ext>
              </a:extLst>
            </p:cNvPr>
            <p:cNvSpPr txBox="1">
              <a:spLocks/>
            </p:cNvSpPr>
            <p:nvPr/>
          </p:nvSpPr>
          <p:spPr>
            <a:xfrm>
              <a:off x="4038315" y="5019043"/>
              <a:ext cx="34496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p:txBody>
        </p:sp>
        <p:sp>
          <p:nvSpPr>
            <p:cNvPr id="46" name="TextBox 45">
              <a:extLst>
                <a:ext uri="{FF2B5EF4-FFF2-40B4-BE49-F238E27FC236}">
                  <a16:creationId xmlns:a16="http://schemas.microsoft.com/office/drawing/2014/main" id="{4BDD7C4D-5EE5-2326-6814-13B1AC5D4542}"/>
                </a:ext>
              </a:extLst>
            </p:cNvPr>
            <p:cNvSpPr txBox="1"/>
            <p:nvPr/>
          </p:nvSpPr>
          <p:spPr>
            <a:xfrm>
              <a:off x="4695349" y="5019043"/>
              <a:ext cx="34496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p:txBody>
        </p:sp>
        <p:sp>
          <p:nvSpPr>
            <p:cNvPr id="47" name="TextBox 46">
              <a:extLst>
                <a:ext uri="{FF2B5EF4-FFF2-40B4-BE49-F238E27FC236}">
                  <a16:creationId xmlns:a16="http://schemas.microsoft.com/office/drawing/2014/main" id="{46D098A5-E4DB-DB3C-2B00-8321181A07BF}"/>
                </a:ext>
              </a:extLst>
            </p:cNvPr>
            <p:cNvSpPr txBox="1"/>
            <p:nvPr/>
          </p:nvSpPr>
          <p:spPr>
            <a:xfrm>
              <a:off x="5352383" y="5019043"/>
              <a:ext cx="34496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a:t>
              </a:r>
            </a:p>
          </p:txBody>
        </p:sp>
        <p:sp>
          <p:nvSpPr>
            <p:cNvPr id="48" name="TextBox 47">
              <a:extLst>
                <a:ext uri="{FF2B5EF4-FFF2-40B4-BE49-F238E27FC236}">
                  <a16:creationId xmlns:a16="http://schemas.microsoft.com/office/drawing/2014/main" id="{7B0B3A62-756E-DB32-4264-932BA065E49F}"/>
                </a:ext>
              </a:extLst>
            </p:cNvPr>
            <p:cNvSpPr txBox="1"/>
            <p:nvPr/>
          </p:nvSpPr>
          <p:spPr>
            <a:xfrm>
              <a:off x="6009417" y="5019043"/>
              <a:ext cx="34496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a:t>
              </a:r>
            </a:p>
          </p:txBody>
        </p:sp>
        <p:sp>
          <p:nvSpPr>
            <p:cNvPr id="49" name="TextBox 48">
              <a:extLst>
                <a:ext uri="{FF2B5EF4-FFF2-40B4-BE49-F238E27FC236}">
                  <a16:creationId xmlns:a16="http://schemas.microsoft.com/office/drawing/2014/main" id="{6026F5D8-5948-544B-F20B-F788BBF1D407}"/>
                </a:ext>
              </a:extLst>
            </p:cNvPr>
            <p:cNvSpPr txBox="1"/>
            <p:nvPr/>
          </p:nvSpPr>
          <p:spPr>
            <a:xfrm>
              <a:off x="6666451" y="5019043"/>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a:t>
              </a:r>
            </a:p>
          </p:txBody>
        </p:sp>
        <p:sp>
          <p:nvSpPr>
            <p:cNvPr id="50" name="TextBox 49">
              <a:extLst>
                <a:ext uri="{FF2B5EF4-FFF2-40B4-BE49-F238E27FC236}">
                  <a16:creationId xmlns:a16="http://schemas.microsoft.com/office/drawing/2014/main" id="{3CF0F4C3-1B11-CCCE-8B88-96633C495015}"/>
                </a:ext>
              </a:extLst>
            </p:cNvPr>
            <p:cNvSpPr txBox="1">
              <a:spLocks/>
            </p:cNvSpPr>
            <p:nvPr/>
          </p:nvSpPr>
          <p:spPr>
            <a:xfrm>
              <a:off x="3604909" y="266426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0.3</a:t>
              </a:r>
            </a:p>
          </p:txBody>
        </p:sp>
        <p:sp>
          <p:nvSpPr>
            <p:cNvPr id="51" name="TextBox 50">
              <a:extLst>
                <a:ext uri="{FF2B5EF4-FFF2-40B4-BE49-F238E27FC236}">
                  <a16:creationId xmlns:a16="http://schemas.microsoft.com/office/drawing/2014/main" id="{62CCC708-D40D-5DFB-4E10-5CD1995EDEFD}"/>
                </a:ext>
              </a:extLst>
            </p:cNvPr>
            <p:cNvSpPr txBox="1">
              <a:spLocks/>
            </p:cNvSpPr>
            <p:nvPr/>
          </p:nvSpPr>
          <p:spPr>
            <a:xfrm>
              <a:off x="3604909" y="4128777"/>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0.1</a:t>
              </a:r>
            </a:p>
          </p:txBody>
        </p:sp>
        <p:sp>
          <p:nvSpPr>
            <p:cNvPr id="52" name="TextBox 51">
              <a:extLst>
                <a:ext uri="{FF2B5EF4-FFF2-40B4-BE49-F238E27FC236}">
                  <a16:creationId xmlns:a16="http://schemas.microsoft.com/office/drawing/2014/main" id="{862B01E2-6D31-3AF2-A3B2-42C460D6BDAD}"/>
                </a:ext>
              </a:extLst>
            </p:cNvPr>
            <p:cNvSpPr txBox="1">
              <a:spLocks/>
            </p:cNvSpPr>
            <p:nvPr/>
          </p:nvSpPr>
          <p:spPr>
            <a:xfrm>
              <a:off x="3604909" y="1932012"/>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0.4</a:t>
              </a:r>
            </a:p>
          </p:txBody>
        </p:sp>
        <p:sp>
          <p:nvSpPr>
            <p:cNvPr id="53" name="TextBox 52">
              <a:extLst>
                <a:ext uri="{FF2B5EF4-FFF2-40B4-BE49-F238E27FC236}">
                  <a16:creationId xmlns:a16="http://schemas.microsoft.com/office/drawing/2014/main" id="{F5A6A10B-F9DE-A3E7-A2BE-E1F897F1B8E3}"/>
                </a:ext>
              </a:extLst>
            </p:cNvPr>
            <p:cNvSpPr txBox="1">
              <a:spLocks/>
            </p:cNvSpPr>
            <p:nvPr/>
          </p:nvSpPr>
          <p:spPr>
            <a:xfrm>
              <a:off x="3604909" y="3396522"/>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0.2</a:t>
              </a:r>
            </a:p>
          </p:txBody>
        </p:sp>
        <p:sp>
          <p:nvSpPr>
            <p:cNvPr id="54" name="TextBox 53">
              <a:extLst>
                <a:ext uri="{FF2B5EF4-FFF2-40B4-BE49-F238E27FC236}">
                  <a16:creationId xmlns:a16="http://schemas.microsoft.com/office/drawing/2014/main" id="{EEB26DAE-34F0-51FD-AFB0-E75B431EBD5E}"/>
                </a:ext>
              </a:extLst>
            </p:cNvPr>
            <p:cNvSpPr txBox="1">
              <a:spLocks/>
            </p:cNvSpPr>
            <p:nvPr/>
          </p:nvSpPr>
          <p:spPr>
            <a:xfrm>
              <a:off x="3604909" y="4861032"/>
              <a:ext cx="437940"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0.0</a:t>
              </a:r>
            </a:p>
          </p:txBody>
        </p:sp>
        <p:grpSp>
          <p:nvGrpSpPr>
            <p:cNvPr id="55" name="Group 54">
              <a:extLst>
                <a:ext uri="{FF2B5EF4-FFF2-40B4-BE49-F238E27FC236}">
                  <a16:creationId xmlns:a16="http://schemas.microsoft.com/office/drawing/2014/main" id="{06E3954A-CA7B-C36D-8546-87B9C5652177}"/>
                </a:ext>
              </a:extLst>
            </p:cNvPr>
            <p:cNvGrpSpPr/>
            <p:nvPr/>
          </p:nvGrpSpPr>
          <p:grpSpPr>
            <a:xfrm>
              <a:off x="4241517" y="2018089"/>
              <a:ext cx="4042095" cy="3034846"/>
              <a:chOff x="4241517" y="2018089"/>
              <a:chExt cx="4042095" cy="3034846"/>
            </a:xfrm>
          </p:grpSpPr>
          <p:sp>
            <p:nvSpPr>
              <p:cNvPr id="61" name="Rectangle 60">
                <a:extLst>
                  <a:ext uri="{FF2B5EF4-FFF2-40B4-BE49-F238E27FC236}">
                    <a16:creationId xmlns:a16="http://schemas.microsoft.com/office/drawing/2014/main" id="{6F0A84E8-CE42-E355-E072-C8CBE5D1D675}"/>
                  </a:ext>
                </a:extLst>
              </p:cNvPr>
              <p:cNvSpPr/>
              <p:nvPr/>
            </p:nvSpPr>
            <p:spPr>
              <a:xfrm>
                <a:off x="5805017" y="2124088"/>
                <a:ext cx="133350" cy="29288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6CDFF1F-AF2C-FD88-E69C-E8AF3D3AC5A6}"/>
                  </a:ext>
                </a:extLst>
              </p:cNvPr>
              <p:cNvSpPr/>
              <p:nvPr/>
            </p:nvSpPr>
            <p:spPr>
              <a:xfrm>
                <a:off x="5961367" y="2820377"/>
                <a:ext cx="133350" cy="22325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45C63BF-890D-C89B-0038-A36E950053E1}"/>
                  </a:ext>
                </a:extLst>
              </p:cNvPr>
              <p:cNvSpPr/>
              <p:nvPr/>
            </p:nvSpPr>
            <p:spPr>
              <a:xfrm>
                <a:off x="6586767" y="2501821"/>
                <a:ext cx="133350" cy="255111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7834A93-07A9-5670-2A5B-3C63F7F4D269}"/>
                  </a:ext>
                </a:extLst>
              </p:cNvPr>
              <p:cNvSpPr/>
              <p:nvPr/>
            </p:nvSpPr>
            <p:spPr>
              <a:xfrm>
                <a:off x="6117717" y="2290564"/>
                <a:ext cx="133350" cy="27623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94799DD-198C-4E27-29E9-4250B5680845}"/>
                  </a:ext>
                </a:extLst>
              </p:cNvPr>
              <p:cNvSpPr/>
              <p:nvPr/>
            </p:nvSpPr>
            <p:spPr>
              <a:xfrm>
                <a:off x="6274067" y="2018089"/>
                <a:ext cx="133350" cy="30348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8F4B69F-D26D-071C-66B6-9097F4BE22EE}"/>
                  </a:ext>
                </a:extLst>
              </p:cNvPr>
              <p:cNvSpPr/>
              <p:nvPr/>
            </p:nvSpPr>
            <p:spPr>
              <a:xfrm>
                <a:off x="6430417" y="2462429"/>
                <a:ext cx="133350" cy="25905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65BE964-D3A4-756F-83E6-CF4BB2D09238}"/>
                  </a:ext>
                </a:extLst>
              </p:cNvPr>
              <p:cNvSpPr/>
              <p:nvPr/>
            </p:nvSpPr>
            <p:spPr>
              <a:xfrm>
                <a:off x="5648667" y="2820377"/>
                <a:ext cx="133350" cy="223255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2469B90-CFFA-F72B-3770-E4AEB84B8E63}"/>
                  </a:ext>
                </a:extLst>
              </p:cNvPr>
              <p:cNvSpPr/>
              <p:nvPr/>
            </p:nvSpPr>
            <p:spPr>
              <a:xfrm>
                <a:off x="5492317" y="3443505"/>
                <a:ext cx="133350" cy="160943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B28CAA1-54F7-D28D-4E89-17B9DB327CD9}"/>
                  </a:ext>
                </a:extLst>
              </p:cNvPr>
              <p:cNvSpPr/>
              <p:nvPr/>
            </p:nvSpPr>
            <p:spPr>
              <a:xfrm>
                <a:off x="5335967" y="3855726"/>
                <a:ext cx="133350" cy="119720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981F3BC-BF2E-F89F-01ED-34D9FCA9B5AD}"/>
                  </a:ext>
                </a:extLst>
              </p:cNvPr>
              <p:cNvSpPr/>
              <p:nvPr/>
            </p:nvSpPr>
            <p:spPr>
              <a:xfrm>
                <a:off x="5179617" y="3943620"/>
                <a:ext cx="133350" cy="11093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D275589-D291-85E0-458B-DA6F4E2F7893}"/>
                  </a:ext>
                </a:extLst>
              </p:cNvPr>
              <p:cNvSpPr/>
              <p:nvPr/>
            </p:nvSpPr>
            <p:spPr>
              <a:xfrm>
                <a:off x="5023267" y="4498278"/>
                <a:ext cx="133350" cy="5546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3288F76-76BF-D0EA-9956-E125286FEF78}"/>
                  </a:ext>
                </a:extLst>
              </p:cNvPr>
              <p:cNvSpPr/>
              <p:nvPr/>
            </p:nvSpPr>
            <p:spPr>
              <a:xfrm>
                <a:off x="4866917" y="4663890"/>
                <a:ext cx="133350" cy="38904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62F863-FD21-8BB6-E1A1-D5EF6A73AEA1}"/>
                  </a:ext>
                </a:extLst>
              </p:cNvPr>
              <p:cNvSpPr/>
              <p:nvPr/>
            </p:nvSpPr>
            <p:spPr>
              <a:xfrm>
                <a:off x="4554217" y="4963780"/>
                <a:ext cx="133350" cy="8915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6E9F2E6-EB20-F421-1B81-FC222707DC46}"/>
                  </a:ext>
                </a:extLst>
              </p:cNvPr>
              <p:cNvSpPr/>
              <p:nvPr/>
            </p:nvSpPr>
            <p:spPr>
              <a:xfrm>
                <a:off x="4710567" y="4860688"/>
                <a:ext cx="133350" cy="1922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77654-9A0A-24EA-475F-0F920E632695}"/>
                  </a:ext>
                </a:extLst>
              </p:cNvPr>
              <p:cNvSpPr/>
              <p:nvPr/>
            </p:nvSpPr>
            <p:spPr>
              <a:xfrm>
                <a:off x="4397867" y="4975795"/>
                <a:ext cx="133350" cy="771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B4BC01C-CAC0-F447-6911-EE5F88650FE9}"/>
                  </a:ext>
                </a:extLst>
              </p:cNvPr>
              <p:cNvSpPr/>
              <p:nvPr/>
            </p:nvSpPr>
            <p:spPr>
              <a:xfrm>
                <a:off x="4241517" y="5007216"/>
                <a:ext cx="133350" cy="457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BAC5C1F-D0CC-55B1-94C7-ED7711FED5A4}"/>
                  </a:ext>
                </a:extLst>
              </p:cNvPr>
              <p:cNvSpPr/>
              <p:nvPr/>
            </p:nvSpPr>
            <p:spPr>
              <a:xfrm>
                <a:off x="6743117" y="3378934"/>
                <a:ext cx="133350" cy="1674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DA1AA87-DF1A-088D-1FF3-A393A897B5AE}"/>
                  </a:ext>
                </a:extLst>
              </p:cNvPr>
              <p:cNvSpPr/>
              <p:nvPr/>
            </p:nvSpPr>
            <p:spPr>
              <a:xfrm>
                <a:off x="6899467" y="3716565"/>
                <a:ext cx="133350" cy="13363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747E8E-67BE-4875-7AF1-D7BBEBD9CF9A}"/>
                  </a:ext>
                </a:extLst>
              </p:cNvPr>
              <p:cNvSpPr/>
              <p:nvPr/>
            </p:nvSpPr>
            <p:spPr>
              <a:xfrm>
                <a:off x="7055817" y="4127494"/>
                <a:ext cx="133350" cy="92544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B53A613-403F-8A45-48D3-ACC08A868282}"/>
                  </a:ext>
                </a:extLst>
              </p:cNvPr>
              <p:cNvSpPr/>
              <p:nvPr/>
            </p:nvSpPr>
            <p:spPr>
              <a:xfrm>
                <a:off x="7212167" y="4223607"/>
                <a:ext cx="133350" cy="82932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6CBE230-FE09-3C06-6E33-C4331D721063}"/>
                  </a:ext>
                </a:extLst>
              </p:cNvPr>
              <p:cNvSpPr/>
              <p:nvPr/>
            </p:nvSpPr>
            <p:spPr>
              <a:xfrm>
                <a:off x="7368517" y="4373586"/>
                <a:ext cx="133350" cy="67934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2EA1DC7-F9AB-47E9-E61E-0E63BA5F1E21}"/>
                  </a:ext>
                </a:extLst>
              </p:cNvPr>
              <p:cNvSpPr/>
              <p:nvPr/>
            </p:nvSpPr>
            <p:spPr>
              <a:xfrm>
                <a:off x="7524867" y="4677213"/>
                <a:ext cx="133350" cy="37572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3EA6061-C298-DAEE-A85D-9A0FDECB2B0A}"/>
                  </a:ext>
                </a:extLst>
              </p:cNvPr>
              <p:cNvSpPr/>
              <p:nvPr/>
            </p:nvSpPr>
            <p:spPr>
              <a:xfrm>
                <a:off x="7681217" y="4976924"/>
                <a:ext cx="133350" cy="760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6DB73B3-3BA9-165A-CEDA-5957445C6425}"/>
                  </a:ext>
                </a:extLst>
              </p:cNvPr>
              <p:cNvSpPr/>
              <p:nvPr/>
            </p:nvSpPr>
            <p:spPr>
              <a:xfrm>
                <a:off x="7837567" y="4855808"/>
                <a:ext cx="133350" cy="197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EEC4FB5-458C-5C54-33BE-B4C2BD316BA9}"/>
                  </a:ext>
                </a:extLst>
              </p:cNvPr>
              <p:cNvSpPr/>
              <p:nvPr/>
            </p:nvSpPr>
            <p:spPr>
              <a:xfrm>
                <a:off x="7993917" y="5027128"/>
                <a:ext cx="133350" cy="258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F142E6D-B0DA-E967-5D63-E65ECB270F70}"/>
                  </a:ext>
                </a:extLst>
              </p:cNvPr>
              <p:cNvSpPr/>
              <p:nvPr/>
            </p:nvSpPr>
            <p:spPr>
              <a:xfrm>
                <a:off x="8150262" y="5027128"/>
                <a:ext cx="133350" cy="258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3CCEBFF7-F60E-C334-92E2-5460F84F8D41}"/>
                </a:ext>
              </a:extLst>
            </p:cNvPr>
            <p:cNvSpPr txBox="1"/>
            <p:nvPr/>
          </p:nvSpPr>
          <p:spPr>
            <a:xfrm>
              <a:off x="7265777" y="5019043"/>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p:txBody>
        </p:sp>
        <p:sp>
          <p:nvSpPr>
            <p:cNvPr id="57" name="TextBox 56">
              <a:extLst>
                <a:ext uri="{FF2B5EF4-FFF2-40B4-BE49-F238E27FC236}">
                  <a16:creationId xmlns:a16="http://schemas.microsoft.com/office/drawing/2014/main" id="{3DC2C33E-79FD-7B5B-FD88-412C5FB0482C}"/>
                </a:ext>
              </a:extLst>
            </p:cNvPr>
            <p:cNvSpPr txBox="1"/>
            <p:nvPr/>
          </p:nvSpPr>
          <p:spPr>
            <a:xfrm>
              <a:off x="7865103" y="5019043"/>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p:txBody>
        </p:sp>
        <p:sp>
          <p:nvSpPr>
            <p:cNvPr id="58" name="TextBox 57">
              <a:extLst>
                <a:ext uri="{FF2B5EF4-FFF2-40B4-BE49-F238E27FC236}">
                  <a16:creationId xmlns:a16="http://schemas.microsoft.com/office/drawing/2014/main" id="{241BBBEE-3A0B-1BAD-CCA2-1826ADBDBFB3}"/>
                </a:ext>
              </a:extLst>
            </p:cNvPr>
            <p:cNvSpPr txBox="1"/>
            <p:nvPr/>
          </p:nvSpPr>
          <p:spPr>
            <a:xfrm>
              <a:off x="8464431" y="5019043"/>
              <a:ext cx="287258"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p:txBody>
        </p:sp>
        <p:sp>
          <p:nvSpPr>
            <p:cNvPr id="59" name="TextBox 58">
              <a:extLst>
                <a:ext uri="{FF2B5EF4-FFF2-40B4-BE49-F238E27FC236}">
                  <a16:creationId xmlns:a16="http://schemas.microsoft.com/office/drawing/2014/main" id="{DDFF9247-83A4-DC64-A488-025DEAE3DFBA}"/>
                </a:ext>
              </a:extLst>
            </p:cNvPr>
            <p:cNvSpPr txBox="1"/>
            <p:nvPr/>
          </p:nvSpPr>
          <p:spPr>
            <a:xfrm rot="16200000">
              <a:off x="2976083" y="3242633"/>
              <a:ext cx="1080360" cy="30777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Probability</a:t>
              </a:r>
            </a:p>
          </p:txBody>
        </p:sp>
        <p:sp>
          <p:nvSpPr>
            <p:cNvPr id="60" name="TextBox 59">
              <a:extLst>
                <a:ext uri="{FF2B5EF4-FFF2-40B4-BE49-F238E27FC236}">
                  <a16:creationId xmlns:a16="http://schemas.microsoft.com/office/drawing/2014/main" id="{268EF53C-DAA0-613B-38BB-05E363D1B988}"/>
                </a:ext>
              </a:extLst>
            </p:cNvPr>
            <p:cNvSpPr txBox="1"/>
            <p:nvPr/>
          </p:nvSpPr>
          <p:spPr>
            <a:xfrm>
              <a:off x="6194110" y="5258856"/>
              <a:ext cx="579005"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Data</a:t>
              </a:r>
            </a:p>
          </p:txBody>
        </p:sp>
      </p:grpSp>
      <p:sp>
        <p:nvSpPr>
          <p:cNvPr id="2" name="Text Placeholder 2">
            <a:extLst>
              <a:ext uri="{FF2B5EF4-FFF2-40B4-BE49-F238E27FC236}">
                <a16:creationId xmlns:a16="http://schemas.microsoft.com/office/drawing/2014/main" id="{8EA24FF2-4B6C-A4D9-5AA2-88CDB27388DC}"/>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A histogram visually displays the distribution of a dataset by dividing values into bins and representing the frequency of each bin with bars. </a:t>
            </a:r>
            <a:endParaRPr lang="en-US" sz="2200" dirty="0">
              <a:solidFill>
                <a:srgbClr val="404040"/>
              </a:solidFill>
              <a:latin typeface="Open Sans" panose="020B0606030504020204" pitchFamily="34" charset="0"/>
            </a:endParaRPr>
          </a:p>
        </p:txBody>
      </p:sp>
      <p:sp>
        <p:nvSpPr>
          <p:cNvPr id="5" name="Rectangle: Rounded Corners 4">
            <a:extLst>
              <a:ext uri="{FF2B5EF4-FFF2-40B4-BE49-F238E27FC236}">
                <a16:creationId xmlns:a16="http://schemas.microsoft.com/office/drawing/2014/main" id="{3C3DE4CE-3922-D00A-43F1-67BE22CC567D}"/>
              </a:ext>
            </a:extLst>
          </p:cNvPr>
          <p:cNvSpPr/>
          <p:nvPr/>
        </p:nvSpPr>
        <p:spPr>
          <a:xfrm>
            <a:off x="9048483" y="3412951"/>
            <a:ext cx="5287701"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Histograms visualize the distribution of numerical data, like income levels or exam scores.</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help make inferences about data characteristics and underlying patterns, guiding decision-making processes.</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
        <p:nvSpPr>
          <p:cNvPr id="7" name="Brandline_LVC">
            <a:extLst>
              <a:ext uri="{FF2B5EF4-FFF2-40B4-BE49-F238E27FC236}">
                <a16:creationId xmlns:a16="http://schemas.microsoft.com/office/drawing/2014/main" id="{F34BDDC6-E552-DF54-FDB6-3D00339F74A6}"/>
              </a:ext>
            </a:extLst>
          </p:cNvPr>
          <p:cNvSpPr/>
          <p:nvPr/>
        </p:nvSpPr>
        <p:spPr>
          <a:xfrm>
            <a:off x="4648200" y="816324"/>
            <a:ext cx="6973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679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US" dirty="0"/>
              <a:t>Types of Plots: Pie Chart</a:t>
            </a:r>
          </a:p>
        </p:txBody>
      </p:sp>
      <p:grpSp>
        <p:nvGrpSpPr>
          <p:cNvPr id="3" name="Group 2">
            <a:extLst>
              <a:ext uri="{FF2B5EF4-FFF2-40B4-BE49-F238E27FC236}">
                <a16:creationId xmlns:a16="http://schemas.microsoft.com/office/drawing/2014/main" id="{DD846A15-88B7-9A7C-9CDD-104DEFDFD2C1}"/>
              </a:ext>
            </a:extLst>
          </p:cNvPr>
          <p:cNvGrpSpPr/>
          <p:nvPr/>
        </p:nvGrpSpPr>
        <p:grpSpPr>
          <a:xfrm>
            <a:off x="1994717" y="2830783"/>
            <a:ext cx="4887493" cy="4053690"/>
            <a:chOff x="3766886" y="1705300"/>
            <a:chExt cx="4352362" cy="3518916"/>
          </a:xfrm>
        </p:grpSpPr>
        <p:sp>
          <p:nvSpPr>
            <p:cNvPr id="87" name="Partial Circle 86">
              <a:extLst>
                <a:ext uri="{FF2B5EF4-FFF2-40B4-BE49-F238E27FC236}">
                  <a16:creationId xmlns:a16="http://schemas.microsoft.com/office/drawing/2014/main" id="{D63FB23E-0437-D060-F40A-689DE0997372}"/>
                </a:ext>
              </a:extLst>
            </p:cNvPr>
            <p:cNvSpPr/>
            <p:nvPr/>
          </p:nvSpPr>
          <p:spPr>
            <a:xfrm rot="18959730">
              <a:off x="4581345" y="2018448"/>
              <a:ext cx="2879832" cy="2867396"/>
            </a:xfrm>
            <a:prstGeom prst="pie">
              <a:avLst>
                <a:gd name="adj1" fmla="val 21466222"/>
                <a:gd name="adj2" fmla="val 6442306"/>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Partial Circle 89">
              <a:extLst>
                <a:ext uri="{FF2B5EF4-FFF2-40B4-BE49-F238E27FC236}">
                  <a16:creationId xmlns:a16="http://schemas.microsoft.com/office/drawing/2014/main" id="{1F874EBF-6D0B-ABF1-FEA0-6E39B48EC39C}"/>
                </a:ext>
              </a:extLst>
            </p:cNvPr>
            <p:cNvSpPr/>
            <p:nvPr/>
          </p:nvSpPr>
          <p:spPr>
            <a:xfrm rot="12403165">
              <a:off x="4612742" y="2026611"/>
              <a:ext cx="2789868" cy="2868277"/>
            </a:xfrm>
            <a:prstGeom prst="pie">
              <a:avLst>
                <a:gd name="adj1" fmla="val 727024"/>
                <a:gd name="adj2" fmla="val 644910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Partial Circle 91">
              <a:extLst>
                <a:ext uri="{FF2B5EF4-FFF2-40B4-BE49-F238E27FC236}">
                  <a16:creationId xmlns:a16="http://schemas.microsoft.com/office/drawing/2014/main" id="{DDB583BD-D866-E8FF-54FA-B2336587F5DD}"/>
                </a:ext>
              </a:extLst>
            </p:cNvPr>
            <p:cNvSpPr/>
            <p:nvPr/>
          </p:nvSpPr>
          <p:spPr>
            <a:xfrm rot="6702256">
              <a:off x="4508870" y="2110952"/>
              <a:ext cx="2724619" cy="2801194"/>
            </a:xfrm>
            <a:prstGeom prst="pie">
              <a:avLst>
                <a:gd name="adj1" fmla="val 727024"/>
                <a:gd name="adj2" fmla="val 647415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Partial Circle 92">
              <a:extLst>
                <a:ext uri="{FF2B5EF4-FFF2-40B4-BE49-F238E27FC236}">
                  <a16:creationId xmlns:a16="http://schemas.microsoft.com/office/drawing/2014/main" id="{CB3101E8-17B7-337C-E81A-248926862C7D}"/>
                </a:ext>
              </a:extLst>
            </p:cNvPr>
            <p:cNvSpPr/>
            <p:nvPr/>
          </p:nvSpPr>
          <p:spPr>
            <a:xfrm rot="3103340">
              <a:off x="4591220" y="2026153"/>
              <a:ext cx="2832909" cy="2869192"/>
            </a:xfrm>
            <a:prstGeom prst="pie">
              <a:avLst>
                <a:gd name="adj1" fmla="val 668382"/>
                <a:gd name="adj2" fmla="val 4304541"/>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TextBox 93">
              <a:extLst>
                <a:ext uri="{FF2B5EF4-FFF2-40B4-BE49-F238E27FC236}">
                  <a16:creationId xmlns:a16="http://schemas.microsoft.com/office/drawing/2014/main" id="{FA69E66B-97AA-866A-701A-C31EBF934D6A}"/>
                </a:ext>
              </a:extLst>
            </p:cNvPr>
            <p:cNvSpPr txBox="1"/>
            <p:nvPr/>
          </p:nvSpPr>
          <p:spPr>
            <a:xfrm>
              <a:off x="5760229" y="1705300"/>
              <a:ext cx="521297"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Java</a:t>
              </a:r>
            </a:p>
          </p:txBody>
        </p:sp>
        <p:sp>
          <p:nvSpPr>
            <p:cNvPr id="95" name="TextBox 94">
              <a:extLst>
                <a:ext uri="{FF2B5EF4-FFF2-40B4-BE49-F238E27FC236}">
                  <a16:creationId xmlns:a16="http://schemas.microsoft.com/office/drawing/2014/main" id="{5445D810-62EA-9103-DFB8-ADB2228CCA56}"/>
                </a:ext>
              </a:extLst>
            </p:cNvPr>
            <p:cNvSpPr txBox="1"/>
            <p:nvPr/>
          </p:nvSpPr>
          <p:spPr>
            <a:xfrm>
              <a:off x="5731933" y="4957042"/>
              <a:ext cx="326275" cy="267174"/>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65760264-6648-11CB-EBB5-434BB1EEE49A}"/>
                </a:ext>
              </a:extLst>
            </p:cNvPr>
            <p:cNvSpPr txBox="1"/>
            <p:nvPr/>
          </p:nvSpPr>
          <p:spPr>
            <a:xfrm>
              <a:off x="5863984" y="4928004"/>
              <a:ext cx="354465" cy="267174"/>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97" name="TextBox 96">
              <a:extLst>
                <a:ext uri="{FF2B5EF4-FFF2-40B4-BE49-F238E27FC236}">
                  <a16:creationId xmlns:a16="http://schemas.microsoft.com/office/drawing/2014/main" id="{12976CCE-E30B-5795-E4B6-4F59FAB5034B}"/>
                </a:ext>
              </a:extLst>
            </p:cNvPr>
            <p:cNvSpPr txBox="1"/>
            <p:nvPr/>
          </p:nvSpPr>
          <p:spPr>
            <a:xfrm>
              <a:off x="7512992" y="3442214"/>
              <a:ext cx="60625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Ruby</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98" name="TextBox 97">
              <a:extLst>
                <a:ext uri="{FF2B5EF4-FFF2-40B4-BE49-F238E27FC236}">
                  <a16:creationId xmlns:a16="http://schemas.microsoft.com/office/drawing/2014/main" id="{5DBE9D48-EF16-2463-54CD-7F71CF694BAE}"/>
                </a:ext>
              </a:extLst>
            </p:cNvPr>
            <p:cNvSpPr txBox="1"/>
            <p:nvPr/>
          </p:nvSpPr>
          <p:spPr>
            <a:xfrm>
              <a:off x="3766886" y="3429000"/>
              <a:ext cx="776175" cy="30777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Python</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EC300317-2AC1-4592-F534-3FCD6C32A163}"/>
                </a:ext>
              </a:extLst>
            </p:cNvPr>
            <p:cNvSpPr txBox="1"/>
            <p:nvPr/>
          </p:nvSpPr>
          <p:spPr>
            <a:xfrm>
              <a:off x="4671467" y="3428999"/>
              <a:ext cx="68800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26.5%</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00" name="TextBox 99">
              <a:extLst>
                <a:ext uri="{FF2B5EF4-FFF2-40B4-BE49-F238E27FC236}">
                  <a16:creationId xmlns:a16="http://schemas.microsoft.com/office/drawing/2014/main" id="{834BC7F7-ED8A-3407-5B45-CAC3AAD9ACCD}"/>
                </a:ext>
              </a:extLst>
            </p:cNvPr>
            <p:cNvSpPr txBox="1"/>
            <p:nvPr/>
          </p:nvSpPr>
          <p:spPr>
            <a:xfrm>
              <a:off x="5645273" y="4190999"/>
              <a:ext cx="68800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16.3%</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100">
              <a:extLst>
                <a:ext uri="{FF2B5EF4-FFF2-40B4-BE49-F238E27FC236}">
                  <a16:creationId xmlns:a16="http://schemas.microsoft.com/office/drawing/2014/main" id="{4B465EE0-76C2-FF85-A74E-D98DDEC3047C}"/>
                </a:ext>
              </a:extLst>
            </p:cNvPr>
            <p:cNvSpPr txBox="1"/>
            <p:nvPr/>
          </p:nvSpPr>
          <p:spPr>
            <a:xfrm>
              <a:off x="6450115" y="3445010"/>
              <a:ext cx="68800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30.7%</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id="{6B262728-5948-8F0E-7891-5D581A2A428A}"/>
                </a:ext>
              </a:extLst>
            </p:cNvPr>
            <p:cNvSpPr txBox="1"/>
            <p:nvPr/>
          </p:nvSpPr>
          <p:spPr>
            <a:xfrm>
              <a:off x="5645272" y="2405707"/>
              <a:ext cx="68800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26.3%</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grpSp>
      <p:sp>
        <p:nvSpPr>
          <p:cNvPr id="105" name="Rectangle: Rounded Corners 104">
            <a:extLst>
              <a:ext uri="{FF2B5EF4-FFF2-40B4-BE49-F238E27FC236}">
                <a16:creationId xmlns:a16="http://schemas.microsoft.com/office/drawing/2014/main" id="{DEFC4983-84F8-B3D8-DFBA-EB75178C0967}"/>
              </a:ext>
            </a:extLst>
          </p:cNvPr>
          <p:cNvSpPr/>
          <p:nvPr/>
        </p:nvSpPr>
        <p:spPr>
          <a:xfrm>
            <a:off x="1649141" y="7470201"/>
            <a:ext cx="12957717" cy="92438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a:solidFill>
                  <a:srgbClr val="404040"/>
                </a:solidFill>
                <a:latin typeface="Open Sans" panose="020B0606030504020204" pitchFamily="34" charset="0"/>
              </a:rPr>
              <a:t>Note: </a:t>
            </a:r>
            <a:r>
              <a:rPr lang="en-US" sz="2200">
                <a:solidFill>
                  <a:srgbClr val="404040"/>
                </a:solidFill>
                <a:latin typeface="Open Sans" panose="020B0606030504020204" pitchFamily="34" charset="0"/>
              </a:rPr>
              <a:t>Examples of these plots are provided in the </a:t>
            </a:r>
            <a:r>
              <a:rPr lang="en-US" sz="2200" b="1">
                <a:solidFill>
                  <a:srgbClr val="404040"/>
                </a:solidFill>
                <a:latin typeface="Open Sans" panose="020B0606030504020204" pitchFamily="34" charset="0"/>
              </a:rPr>
              <a:t>Data Visualization </a:t>
            </a:r>
            <a:r>
              <a:rPr lang="en-US" sz="2200">
                <a:solidFill>
                  <a:srgbClr val="404040"/>
                </a:solidFill>
                <a:latin typeface="Open Sans" panose="020B0606030504020204" pitchFamily="34" charset="0"/>
              </a:rPr>
              <a:t>lesson, accompanied by detailed explanations and Python code.</a:t>
            </a:r>
          </a:p>
        </p:txBody>
      </p:sp>
      <p:sp>
        <p:nvSpPr>
          <p:cNvPr id="2" name="Text Placeholder 2">
            <a:extLst>
              <a:ext uri="{FF2B5EF4-FFF2-40B4-BE49-F238E27FC236}">
                <a16:creationId xmlns:a16="http://schemas.microsoft.com/office/drawing/2014/main" id="{74312A44-DE7E-6DA2-D6F4-A4D46F889EA5}"/>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Pie charts are circular graphs in which data are plotted within components or segments of the pie.</a:t>
            </a:r>
          </a:p>
        </p:txBody>
      </p:sp>
      <p:sp>
        <p:nvSpPr>
          <p:cNvPr id="5" name="Rectangle: Rounded Corners 4">
            <a:extLst>
              <a:ext uri="{FF2B5EF4-FFF2-40B4-BE49-F238E27FC236}">
                <a16:creationId xmlns:a16="http://schemas.microsoft.com/office/drawing/2014/main" id="{6C901BF5-023F-6FC1-5A6B-221FED78DBC7}"/>
              </a:ext>
            </a:extLst>
          </p:cNvPr>
          <p:cNvSpPr/>
          <p:nvPr/>
        </p:nvSpPr>
        <p:spPr>
          <a:xfrm>
            <a:off x="9048483" y="3412951"/>
            <a:ext cx="5287701" cy="3668334"/>
          </a:xfrm>
          <a:prstGeom prst="roundRect">
            <a:avLst>
              <a:gd name="adj" fmla="val 699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Pie plots show the proportions of a whole, like market shares or survey responses.</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simplify complex data by representing it in an easily understandable format.</a:t>
            </a:r>
            <a:endParaRPr kumimoji="0" lang="en-US" altLang="en-US" sz="2200" b="0" i="0" u="none" strike="noStrike" cap="none" normalizeH="0" baseline="0" dirty="0">
              <a:ln>
                <a:noFill/>
              </a:ln>
              <a:solidFill>
                <a:srgbClr val="404040"/>
              </a:solidFill>
              <a:effectLst/>
              <a:latin typeface="Open Sans" panose="020B0606030504020204" pitchFamily="34" charset="0"/>
            </a:endParaRPr>
          </a:p>
        </p:txBody>
      </p:sp>
      <p:sp>
        <p:nvSpPr>
          <p:cNvPr id="7" name="Brandline_LVC">
            <a:extLst>
              <a:ext uri="{FF2B5EF4-FFF2-40B4-BE49-F238E27FC236}">
                <a16:creationId xmlns:a16="http://schemas.microsoft.com/office/drawing/2014/main" id="{720C4FA5-1AA1-AF23-7332-EE69E23A5E99}"/>
              </a:ext>
            </a:extLst>
          </p:cNvPr>
          <p:cNvSpPr/>
          <p:nvPr/>
        </p:nvSpPr>
        <p:spPr>
          <a:xfrm>
            <a:off x="5461000" y="816324"/>
            <a:ext cx="5328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24" name="Text Placeholder 23">
            <a:extLst>
              <a:ext uri="{FF2B5EF4-FFF2-40B4-BE49-F238E27FC236}">
                <a16:creationId xmlns:a16="http://schemas.microsoft.com/office/drawing/2014/main" id="{AE1F26D7-9721-C37F-ACE3-0AD37E2AC739}"/>
              </a:ext>
            </a:extLst>
          </p:cNvPr>
          <p:cNvSpPr>
            <a:spLocks noGrp="1"/>
          </p:cNvSpPr>
          <p:nvPr>
            <p:ph type="body" sz="quarter" idx="15"/>
          </p:nvPr>
        </p:nvSpPr>
        <p:spPr>
          <a:xfrm>
            <a:off x="1332875" y="2212447"/>
            <a:ext cx="9036000" cy="836033"/>
          </a:xfrm>
        </p:spPr>
        <p:txBody>
          <a:bodyPr>
            <a:normAutofit lnSpcReduction="10000"/>
          </a:bodyPr>
          <a:lstStyle/>
          <a:p>
            <a:r>
              <a:rPr lang="en-US" sz="2200">
                <a:solidFill>
                  <a:srgbClr val="434343"/>
                </a:solidFill>
                <a:latin typeface="Open Sans"/>
                <a:ea typeface="Open Sans"/>
                <a:cs typeface="Open Sans"/>
                <a:sym typeface="Open Sans"/>
              </a:rPr>
              <a:t>Data science involves the analysis and interpretation of data to generate actionable insights.</a:t>
            </a:r>
          </a:p>
          <a:p>
            <a:endParaRPr lang="en-IN"/>
          </a:p>
        </p:txBody>
      </p:sp>
      <p:sp>
        <p:nvSpPr>
          <p:cNvPr id="25" name="Text Placeholder 24">
            <a:extLst>
              <a:ext uri="{FF2B5EF4-FFF2-40B4-BE49-F238E27FC236}">
                <a16:creationId xmlns:a16="http://schemas.microsoft.com/office/drawing/2014/main" id="{410D7D75-7D77-12CC-6C9F-53A451A0EFB1}"/>
              </a:ext>
            </a:extLst>
          </p:cNvPr>
          <p:cNvSpPr>
            <a:spLocks noGrp="1"/>
          </p:cNvSpPr>
          <p:nvPr>
            <p:ph type="body" sz="quarter" idx="16"/>
          </p:nvPr>
        </p:nvSpPr>
        <p:spPr>
          <a:xfrm>
            <a:off x="1332356" y="3431168"/>
            <a:ext cx="9036000" cy="836033"/>
          </a:xfrm>
        </p:spPr>
        <p:txBody>
          <a:bodyPr>
            <a:noAutofit/>
          </a:bodyPr>
          <a:lstStyle/>
          <a:p>
            <a:r>
              <a:rPr lang="en-US" dirty="0">
                <a:solidFill>
                  <a:srgbClr val="434343"/>
                </a:solidFill>
                <a:latin typeface="Open Sans"/>
                <a:ea typeface="Open Sans"/>
                <a:cs typeface="Open Sans"/>
                <a:sym typeface="Open Sans"/>
              </a:rPr>
              <a:t>NumPy (Numerical Python) is an open-source library predominantly used when working with arrays. </a:t>
            </a:r>
          </a:p>
        </p:txBody>
      </p:sp>
      <p:sp>
        <p:nvSpPr>
          <p:cNvPr id="26" name="Text Placeholder 25">
            <a:extLst>
              <a:ext uri="{FF2B5EF4-FFF2-40B4-BE49-F238E27FC236}">
                <a16:creationId xmlns:a16="http://schemas.microsoft.com/office/drawing/2014/main" id="{85B7C2AD-9016-AD44-9EAA-33E2C905F066}"/>
              </a:ext>
            </a:extLst>
          </p:cNvPr>
          <p:cNvSpPr>
            <a:spLocks noGrp="1"/>
          </p:cNvSpPr>
          <p:nvPr>
            <p:ph type="body" sz="quarter" idx="17"/>
          </p:nvPr>
        </p:nvSpPr>
        <p:spPr>
          <a:xfrm>
            <a:off x="1357963" y="4635419"/>
            <a:ext cx="9036000" cy="836033"/>
          </a:xfrm>
        </p:spPr>
        <p:txBody>
          <a:bodyPr>
            <a:normAutofit lnSpcReduction="10000"/>
          </a:bodyPr>
          <a:lstStyle/>
          <a:p>
            <a:r>
              <a:rPr lang="en-US" sz="2200">
                <a:solidFill>
                  <a:srgbClr val="3F3F3F"/>
                </a:solidFill>
                <a:latin typeface="Open Sans"/>
                <a:ea typeface="Open Sans"/>
                <a:cs typeface="Open Sans"/>
              </a:rPr>
              <a:t>Seaborn is a data visualization library in Python that is built on top of Matplotlib.</a:t>
            </a:r>
          </a:p>
          <a:p>
            <a:endParaRPr lang="en-IN"/>
          </a:p>
        </p:txBody>
      </p:sp>
      <p:sp>
        <p:nvSpPr>
          <p:cNvPr id="27" name="Text Placeholder 26">
            <a:extLst>
              <a:ext uri="{FF2B5EF4-FFF2-40B4-BE49-F238E27FC236}">
                <a16:creationId xmlns:a16="http://schemas.microsoft.com/office/drawing/2014/main" id="{E7D7BA71-36DA-932C-0CAA-0177DEE0A21C}"/>
              </a:ext>
            </a:extLst>
          </p:cNvPr>
          <p:cNvSpPr>
            <a:spLocks noGrp="1"/>
          </p:cNvSpPr>
          <p:nvPr>
            <p:ph type="body" sz="quarter" idx="18"/>
          </p:nvPr>
        </p:nvSpPr>
        <p:spPr>
          <a:xfrm>
            <a:off x="1332873" y="5812708"/>
            <a:ext cx="9034445" cy="834770"/>
          </a:xfrm>
        </p:spPr>
        <p:txBody>
          <a:bodyPr>
            <a:normAutofit lnSpcReduction="10000"/>
          </a:bodyPr>
          <a:lstStyle/>
          <a:p>
            <a:r>
              <a:rPr lang="en-US" sz="2199">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Python is the preferred programming language for data science projects across industries.</a:t>
            </a:r>
          </a:p>
          <a:p>
            <a:endParaRPr lang="en-IN"/>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F0645152-8C14-AEB8-EBBF-7C43617B9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267754"/>
            <a:ext cx="396244" cy="387931"/>
          </a:xfrm>
          <a:prstGeom prst="rect">
            <a:avLst/>
          </a:prstGeom>
        </p:spPr>
      </p:pic>
      <p:pic>
        <p:nvPicPr>
          <p:cNvPr id="3" name="Picture 2" descr="A blue and white circle with a white circle&#10;&#10;Description automatically generated with low confidence">
            <a:extLst>
              <a:ext uri="{FF2B5EF4-FFF2-40B4-BE49-F238E27FC236}">
                <a16:creationId xmlns:a16="http://schemas.microsoft.com/office/drawing/2014/main" id="{7CC53E0E-A116-C14C-4E15-86632968C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872820"/>
            <a:ext cx="396244" cy="387931"/>
          </a:xfrm>
          <a:prstGeom prst="rect">
            <a:avLst/>
          </a:prstGeom>
        </p:spPr>
      </p:pic>
      <p:pic>
        <p:nvPicPr>
          <p:cNvPr id="4" name="Picture 3" descr="A blue and white circle with a white circle&#10;&#10;Description automatically generated with low confidence">
            <a:extLst>
              <a:ext uri="{FF2B5EF4-FFF2-40B4-BE49-F238E27FC236}">
                <a16:creationId xmlns:a16="http://schemas.microsoft.com/office/drawing/2014/main" id="{A86ECD82-6D04-C3BC-4B00-514A321E0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687922"/>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7EDCF5EF-BFEE-EF3A-6F7C-8A565D9BE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487641"/>
            <a:ext cx="396244" cy="38793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8"/>
          <p:cNvSpPr txBox="1">
            <a:spLocks noGrp="1"/>
          </p:cNvSpPr>
          <p:nvPr>
            <p:ph type="body" sz="quarter" idx="12"/>
          </p:nvPr>
        </p:nvSpPr>
        <p:spPr/>
        <p:txBody>
          <a:bodyPr/>
          <a:lstStyle/>
          <a:p>
            <a:pPr lvl="0"/>
            <a:r>
              <a:rPr lang="en-US"/>
              <a:t>Data collection</a:t>
            </a:r>
          </a:p>
        </p:txBody>
      </p:sp>
      <p:sp>
        <p:nvSpPr>
          <p:cNvPr id="201" name="Google Shape;201;p8"/>
          <p:cNvSpPr txBox="1">
            <a:spLocks noGrp="1"/>
          </p:cNvSpPr>
          <p:nvPr>
            <p:ph type="body" sz="quarter" idx="13"/>
          </p:nvPr>
        </p:nvSpPr>
        <p:spPr/>
        <p:txBody>
          <a:bodyPr/>
          <a:lstStyle/>
          <a:p>
            <a:pPr lvl="0"/>
            <a:r>
              <a:rPr lang="en-US" dirty="0"/>
              <a:t>Data cleaning and exploration</a:t>
            </a:r>
          </a:p>
        </p:txBody>
      </p:sp>
      <p:sp>
        <p:nvSpPr>
          <p:cNvPr id="202" name="Google Shape;202;p8"/>
          <p:cNvSpPr txBox="1">
            <a:spLocks noGrp="1"/>
          </p:cNvSpPr>
          <p:nvPr>
            <p:ph type="body" sz="quarter" idx="14"/>
          </p:nvPr>
        </p:nvSpPr>
        <p:spPr/>
        <p:txBody>
          <a:bodyPr/>
          <a:lstStyle/>
          <a:p>
            <a:pPr lvl="0"/>
            <a:r>
              <a:rPr lang="en-US"/>
              <a:t>Model building and training </a:t>
            </a:r>
          </a:p>
        </p:txBody>
      </p:sp>
      <p:sp>
        <p:nvSpPr>
          <p:cNvPr id="203" name="Google Shape;203;p8"/>
          <p:cNvSpPr txBox="1">
            <a:spLocks noGrp="1"/>
          </p:cNvSpPr>
          <p:nvPr>
            <p:ph type="body" sz="quarter" idx="15"/>
          </p:nvPr>
        </p:nvSpPr>
        <p:spPr/>
        <p:txBody>
          <a:bodyPr/>
          <a:lstStyle/>
          <a:p>
            <a:pPr lvl="0"/>
            <a:r>
              <a:rPr lang="en-US"/>
              <a:t>Model evaluation</a:t>
            </a:r>
          </a:p>
        </p:txBody>
      </p:sp>
      <p:sp>
        <p:nvSpPr>
          <p:cNvPr id="198" name="Google Shape;198;p8"/>
          <p:cNvSpPr txBox="1">
            <a:spLocks noGrp="1"/>
          </p:cNvSpPr>
          <p:nvPr>
            <p:ph type="body" sz="quarter" idx="10"/>
          </p:nvPr>
        </p:nvSpPr>
        <p:spPr/>
        <p:txBody>
          <a:bodyPr/>
          <a:lstStyle/>
          <a:p>
            <a:pPr lvl="0"/>
            <a:r>
              <a:rPr lang="en-US"/>
              <a:t>1</a:t>
            </a:r>
          </a:p>
        </p:txBody>
      </p:sp>
      <p:sp>
        <p:nvSpPr>
          <p:cNvPr id="199" name="Google Shape;199;p8"/>
          <p:cNvSpPr txBox="1">
            <a:spLocks noGrp="1"/>
          </p:cNvSpPr>
          <p:nvPr>
            <p:ph type="body" sz="quarter" idx="16"/>
          </p:nvPr>
        </p:nvSpPr>
        <p:spPr/>
        <p:txBody>
          <a:bodyPr/>
          <a:lstStyle/>
          <a:p>
            <a:r>
              <a:rPr lang="en-US"/>
              <a:t>Which stage in the data science process involves preparing the data for modeling by addressing missing values, outliers, and data formatting?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4" name="Google Shape;214;p9"/>
          <p:cNvSpPr txBox="1">
            <a:spLocks noGrp="1"/>
          </p:cNvSpPr>
          <p:nvPr>
            <p:ph type="body" sz="quarter" idx="18"/>
          </p:nvPr>
        </p:nvSpPr>
        <p:spPr/>
        <p:txBody>
          <a:bodyPr/>
          <a:lstStyle/>
          <a:p>
            <a:pPr lvl="0"/>
            <a:r>
              <a:rPr lang="en-US"/>
              <a:t> B</a:t>
            </a:r>
          </a:p>
        </p:txBody>
      </p:sp>
      <p:sp>
        <p:nvSpPr>
          <p:cNvPr id="213" name="Google Shape;213;p9"/>
          <p:cNvSpPr txBox="1">
            <a:spLocks noGrp="1"/>
          </p:cNvSpPr>
          <p:nvPr>
            <p:ph type="body" sz="quarter" idx="16"/>
          </p:nvPr>
        </p:nvSpPr>
        <p:spPr/>
        <p:txBody>
          <a:bodyPr/>
          <a:lstStyle/>
          <a:p>
            <a:pPr lvl="0"/>
            <a:r>
              <a:rPr lang="en-US" dirty="0"/>
              <a:t>Data cleaning and exploration involves preparing data for analysis by addressing missing values, outliers, and data format.</a:t>
            </a:r>
          </a:p>
        </p:txBody>
      </p:sp>
      <p:sp>
        <p:nvSpPr>
          <p:cNvPr id="215" name="Google Shape;215;p9"/>
          <p:cNvSpPr txBox="1">
            <a:spLocks noGrp="1"/>
          </p:cNvSpPr>
          <p:nvPr>
            <p:ph type="body" sz="quarter" idx="19"/>
          </p:nvPr>
        </p:nvSpPr>
        <p:spPr/>
        <p:txBody>
          <a:bodyPr/>
          <a:lstStyle/>
          <a:p>
            <a:pPr lvl="0"/>
            <a:r>
              <a:rPr lang="en-US"/>
              <a:t>1</a:t>
            </a:r>
          </a:p>
        </p:txBody>
      </p:sp>
      <p:sp>
        <p:nvSpPr>
          <p:cNvPr id="208" name="Google Shape;208;p9"/>
          <p:cNvSpPr txBox="1">
            <a:spLocks noGrp="1"/>
          </p:cNvSpPr>
          <p:nvPr>
            <p:ph type="body" sz="quarter" idx="20"/>
          </p:nvPr>
        </p:nvSpPr>
        <p:spPr/>
        <p:txBody>
          <a:bodyPr/>
          <a:lstStyle/>
          <a:p>
            <a:r>
              <a:rPr lang="en-US"/>
              <a:t>Which stage in the data science process involves preparing the data for modeling by addressing missing values, outliers, and data formatting?</a:t>
            </a:r>
          </a:p>
        </p:txBody>
      </p:sp>
      <p:sp>
        <p:nvSpPr>
          <p:cNvPr id="10" name="Google Shape;200;p8">
            <a:extLst>
              <a:ext uri="{FF2B5EF4-FFF2-40B4-BE49-F238E27FC236}">
                <a16:creationId xmlns:a16="http://schemas.microsoft.com/office/drawing/2014/main" id="{521757DF-1B72-B8E8-BA4E-5E2A12FAB661}"/>
              </a:ext>
            </a:extLst>
          </p:cNvPr>
          <p:cNvSpPr txBox="1">
            <a:spLocks/>
          </p:cNvSpPr>
          <p:nvPr/>
        </p:nvSpPr>
        <p:spPr>
          <a:xfrm>
            <a:off x="2330450" y="2698180"/>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collection</a:t>
            </a:r>
          </a:p>
        </p:txBody>
      </p:sp>
      <p:sp>
        <p:nvSpPr>
          <p:cNvPr id="11" name="Google Shape;201;p8">
            <a:extLst>
              <a:ext uri="{FF2B5EF4-FFF2-40B4-BE49-F238E27FC236}">
                <a16:creationId xmlns:a16="http://schemas.microsoft.com/office/drawing/2014/main" id="{3807FFE6-7057-E4C4-910E-68B0D5417076}"/>
              </a:ext>
            </a:extLst>
          </p:cNvPr>
          <p:cNvSpPr txBox="1">
            <a:spLocks/>
          </p:cNvSpPr>
          <p:nvPr/>
        </p:nvSpPr>
        <p:spPr>
          <a:xfrm>
            <a:off x="2334566" y="3629064"/>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cleaning and exploration</a:t>
            </a:r>
          </a:p>
        </p:txBody>
      </p:sp>
      <p:sp>
        <p:nvSpPr>
          <p:cNvPr id="12" name="Google Shape;202;p8">
            <a:extLst>
              <a:ext uri="{FF2B5EF4-FFF2-40B4-BE49-F238E27FC236}">
                <a16:creationId xmlns:a16="http://schemas.microsoft.com/office/drawing/2014/main" id="{4F46438B-C0A1-A696-3FBB-EA8D7E47E73C}"/>
              </a:ext>
            </a:extLst>
          </p:cNvPr>
          <p:cNvSpPr txBox="1">
            <a:spLocks/>
          </p:cNvSpPr>
          <p:nvPr/>
        </p:nvSpPr>
        <p:spPr>
          <a:xfrm>
            <a:off x="2334566" y="4568181"/>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Model building and training </a:t>
            </a:r>
          </a:p>
        </p:txBody>
      </p:sp>
      <p:sp>
        <p:nvSpPr>
          <p:cNvPr id="13" name="Google Shape;203;p8">
            <a:extLst>
              <a:ext uri="{FF2B5EF4-FFF2-40B4-BE49-F238E27FC236}">
                <a16:creationId xmlns:a16="http://schemas.microsoft.com/office/drawing/2014/main" id="{6EDBF47A-EB53-F81D-471C-85F0D11C39BB}"/>
              </a:ext>
            </a:extLst>
          </p:cNvPr>
          <p:cNvSpPr txBox="1">
            <a:spLocks noGrp="1"/>
          </p:cNvSpPr>
          <p:nvPr>
            <p:ph type="body" sz="quarter" idx="15"/>
          </p:nvPr>
        </p:nvSpPr>
        <p:spPr>
          <a:xfrm>
            <a:off x="2338682" y="5511422"/>
            <a:ext cx="11250613" cy="836613"/>
          </a:xfrm>
        </p:spPr>
        <p:txBody>
          <a:bodyPr/>
          <a:lstStyle/>
          <a:p>
            <a:pPr lvl="0"/>
            <a:r>
              <a:rPr lang="en-US"/>
              <a:t>Model evaluation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8"/>
          <p:cNvSpPr txBox="1">
            <a:spLocks noGrp="1"/>
          </p:cNvSpPr>
          <p:nvPr>
            <p:ph type="body" sz="quarter" idx="12"/>
          </p:nvPr>
        </p:nvSpPr>
        <p:spPr/>
        <p:txBody>
          <a:bodyPr/>
          <a:lstStyle/>
          <a:p>
            <a:pPr lvl="0"/>
            <a:r>
              <a:rPr lang="en-US"/>
              <a:t>To increase the size of the dataset</a:t>
            </a:r>
          </a:p>
        </p:txBody>
      </p:sp>
      <p:sp>
        <p:nvSpPr>
          <p:cNvPr id="201" name="Google Shape;201;p8"/>
          <p:cNvSpPr txBox="1">
            <a:spLocks noGrp="1"/>
          </p:cNvSpPr>
          <p:nvPr>
            <p:ph type="body" sz="quarter" idx="13"/>
          </p:nvPr>
        </p:nvSpPr>
        <p:spPr/>
        <p:txBody>
          <a:bodyPr/>
          <a:lstStyle/>
          <a:p>
            <a:pPr lvl="0"/>
            <a:r>
              <a:rPr lang="en-US"/>
              <a:t>To decrease the accuracy of the model</a:t>
            </a:r>
          </a:p>
        </p:txBody>
      </p:sp>
      <p:sp>
        <p:nvSpPr>
          <p:cNvPr id="202" name="Google Shape;202;p8"/>
          <p:cNvSpPr txBox="1">
            <a:spLocks noGrp="1"/>
          </p:cNvSpPr>
          <p:nvPr>
            <p:ph type="body" sz="quarter" idx="14"/>
          </p:nvPr>
        </p:nvSpPr>
        <p:spPr/>
        <p:txBody>
          <a:bodyPr/>
          <a:lstStyle/>
          <a:p>
            <a:pPr lvl="0"/>
            <a:r>
              <a:rPr lang="en-US"/>
              <a:t>To ensure greater accuracy while building the model</a:t>
            </a:r>
          </a:p>
        </p:txBody>
      </p:sp>
      <p:sp>
        <p:nvSpPr>
          <p:cNvPr id="203" name="Google Shape;203;p8"/>
          <p:cNvSpPr txBox="1">
            <a:spLocks noGrp="1"/>
          </p:cNvSpPr>
          <p:nvPr>
            <p:ph type="body" sz="quarter" idx="15"/>
          </p:nvPr>
        </p:nvSpPr>
        <p:spPr/>
        <p:txBody>
          <a:bodyPr/>
          <a:lstStyle/>
          <a:p>
            <a:pPr lvl="0"/>
            <a:r>
              <a:rPr lang="en-US"/>
              <a:t>To reduce the amount of data required for the model</a:t>
            </a:r>
          </a:p>
        </p:txBody>
      </p:sp>
      <p:sp>
        <p:nvSpPr>
          <p:cNvPr id="198" name="Google Shape;198;p8"/>
          <p:cNvSpPr txBox="1">
            <a:spLocks noGrp="1"/>
          </p:cNvSpPr>
          <p:nvPr>
            <p:ph type="body" sz="quarter" idx="10"/>
          </p:nvPr>
        </p:nvSpPr>
        <p:spPr/>
        <p:txBody>
          <a:bodyPr/>
          <a:lstStyle/>
          <a:p>
            <a:pPr lvl="0"/>
            <a:r>
              <a:rPr lang="en-US"/>
              <a:t>2</a:t>
            </a:r>
          </a:p>
        </p:txBody>
      </p:sp>
      <p:sp>
        <p:nvSpPr>
          <p:cNvPr id="199" name="Google Shape;199;p8"/>
          <p:cNvSpPr txBox="1">
            <a:spLocks noGrp="1"/>
          </p:cNvSpPr>
          <p:nvPr>
            <p:ph type="body" sz="quarter" idx="16"/>
          </p:nvPr>
        </p:nvSpPr>
        <p:spPr/>
        <p:txBody>
          <a:bodyPr/>
          <a:lstStyle/>
          <a:p>
            <a:r>
              <a:rPr lang="en-IN"/>
              <a:t>What is the purpose of data cleaning and preparation in the data science process?</a:t>
            </a:r>
          </a:p>
        </p:txBody>
      </p:sp>
    </p:spTree>
    <p:extLst>
      <p:ext uri="{BB962C8B-B14F-4D97-AF65-F5344CB8AC3E}">
        <p14:creationId xmlns:p14="http://schemas.microsoft.com/office/powerpoint/2010/main" val="1984085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body" idx="10"/>
          </p:nvPr>
        </p:nvSpPr>
        <p:spPr>
          <a:prstGeom prst="rect">
            <a:avLst/>
          </a:prstGeom>
          <a:noFill/>
          <a:ln>
            <a:noFill/>
          </a:ln>
        </p:spPr>
        <p:txBody>
          <a:bodyPr spcFirstLastPara="1" wrap="square" lIns="91425" tIns="91425" rIns="91425" bIns="91425" anchor="t" anchorCtr="0">
            <a:noAutofit/>
          </a:bodyPr>
          <a:lstStyle/>
          <a:p>
            <a:pPr lvl="0"/>
            <a:r>
              <a:rPr lang="en-US"/>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5" name="Google Shape;215;p9"/>
          <p:cNvSpPr txBox="1">
            <a:spLocks noGrp="1"/>
          </p:cNvSpPr>
          <p:nvPr>
            <p:ph type="body" sz="quarter" idx="18"/>
          </p:nvPr>
        </p:nvSpPr>
        <p:spPr/>
        <p:txBody>
          <a:bodyPr/>
          <a:lstStyle/>
          <a:p>
            <a:pPr lvl="0"/>
            <a:r>
              <a:rPr lang="en-US"/>
              <a:t>C</a:t>
            </a:r>
          </a:p>
        </p:txBody>
      </p:sp>
      <p:sp>
        <p:nvSpPr>
          <p:cNvPr id="17" name="Google Shape;203;p8">
            <a:extLst>
              <a:ext uri="{FF2B5EF4-FFF2-40B4-BE49-F238E27FC236}">
                <a16:creationId xmlns:a16="http://schemas.microsoft.com/office/drawing/2014/main" id="{268B8D60-26BC-90CF-05DC-F067BC7DEFE8}"/>
              </a:ext>
            </a:extLst>
          </p:cNvPr>
          <p:cNvSpPr txBox="1">
            <a:spLocks noGrp="1"/>
          </p:cNvSpPr>
          <p:nvPr>
            <p:ph type="body" sz="quarter" idx="16"/>
          </p:nvPr>
        </p:nvSpPr>
        <p:spPr/>
        <p:txBody>
          <a:bodyPr/>
          <a:lstStyle/>
          <a:p>
            <a:pPr lvl="0"/>
            <a:r>
              <a:rPr lang="en-US"/>
              <a:t>Data cleaning and preparation are important steps in the data science process to ensure greater accuracy while building the model.</a:t>
            </a:r>
          </a:p>
        </p:txBody>
      </p:sp>
      <p:sp>
        <p:nvSpPr>
          <p:cNvPr id="16" name="Google Shape;202;p8">
            <a:extLst>
              <a:ext uri="{FF2B5EF4-FFF2-40B4-BE49-F238E27FC236}">
                <a16:creationId xmlns:a16="http://schemas.microsoft.com/office/drawing/2014/main" id="{B83C51DB-37DA-E5AA-5B97-23EDCAABCE18}"/>
              </a:ext>
            </a:extLst>
          </p:cNvPr>
          <p:cNvSpPr txBox="1">
            <a:spLocks noGrp="1"/>
          </p:cNvSpPr>
          <p:nvPr>
            <p:ph type="body" sz="quarter" idx="15"/>
          </p:nvPr>
        </p:nvSpPr>
        <p:spPr/>
        <p:txBody>
          <a:bodyPr/>
          <a:lstStyle/>
          <a:p>
            <a:pPr lvl="0"/>
            <a:r>
              <a:rPr lang="en-US"/>
              <a:t>To reduce the amount of data required for the model</a:t>
            </a:r>
          </a:p>
        </p:txBody>
      </p:sp>
      <p:sp>
        <p:nvSpPr>
          <p:cNvPr id="15" name="Google Shape;201;p8">
            <a:extLst>
              <a:ext uri="{FF2B5EF4-FFF2-40B4-BE49-F238E27FC236}">
                <a16:creationId xmlns:a16="http://schemas.microsoft.com/office/drawing/2014/main" id="{AE7E9BBB-711B-20FC-FBBD-6BA922DE7CE0}"/>
              </a:ext>
            </a:extLst>
          </p:cNvPr>
          <p:cNvSpPr txBox="1">
            <a:spLocks noGrp="1"/>
          </p:cNvSpPr>
          <p:nvPr>
            <p:ph type="body" sz="quarter" idx="14"/>
          </p:nvPr>
        </p:nvSpPr>
        <p:spPr/>
        <p:txBody>
          <a:bodyPr/>
          <a:lstStyle/>
          <a:p>
            <a:pPr lvl="0"/>
            <a:r>
              <a:rPr lang="en-US"/>
              <a:t>To ensure greater accuracy while building the model</a:t>
            </a:r>
          </a:p>
        </p:txBody>
      </p:sp>
      <p:sp>
        <p:nvSpPr>
          <p:cNvPr id="210" name="Google Shape;210;p9"/>
          <p:cNvSpPr txBox="1">
            <a:spLocks noGrp="1"/>
          </p:cNvSpPr>
          <p:nvPr>
            <p:ph type="body" sz="quarter" idx="13"/>
          </p:nvPr>
        </p:nvSpPr>
        <p:spPr/>
        <p:txBody>
          <a:bodyPr/>
          <a:lstStyle/>
          <a:p>
            <a:pPr lvl="0"/>
            <a:r>
              <a:rPr lang="en-US"/>
              <a:t>To decrease the accuracy of the model</a:t>
            </a:r>
          </a:p>
        </p:txBody>
      </p:sp>
      <p:sp>
        <p:nvSpPr>
          <p:cNvPr id="209" name="Google Shape;209;p9"/>
          <p:cNvSpPr txBox="1">
            <a:spLocks noGrp="1"/>
          </p:cNvSpPr>
          <p:nvPr>
            <p:ph type="body" sz="quarter" idx="12"/>
          </p:nvPr>
        </p:nvSpPr>
        <p:spPr/>
        <p:txBody>
          <a:bodyPr/>
          <a:lstStyle/>
          <a:p>
            <a:r>
              <a:rPr lang="en-US"/>
              <a:t>To increase the size of the dataset</a:t>
            </a:r>
          </a:p>
        </p:txBody>
      </p:sp>
      <p:sp>
        <p:nvSpPr>
          <p:cNvPr id="10" name="Text Placeholder 9">
            <a:extLst>
              <a:ext uri="{FF2B5EF4-FFF2-40B4-BE49-F238E27FC236}">
                <a16:creationId xmlns:a16="http://schemas.microsoft.com/office/drawing/2014/main" id="{9BDBCEB1-A917-8912-FC81-751A5BAC3E50}"/>
              </a:ext>
            </a:extLst>
          </p:cNvPr>
          <p:cNvSpPr>
            <a:spLocks noGrp="1"/>
          </p:cNvSpPr>
          <p:nvPr>
            <p:ph type="body" sz="quarter" idx="19"/>
          </p:nvPr>
        </p:nvSpPr>
        <p:spPr/>
        <p:txBody>
          <a:bodyPr/>
          <a:lstStyle/>
          <a:p>
            <a:r>
              <a:rPr lang="en-US"/>
              <a:t>2</a:t>
            </a:r>
            <a:endParaRPr lang="en-IN"/>
          </a:p>
        </p:txBody>
      </p:sp>
      <p:sp>
        <p:nvSpPr>
          <p:cNvPr id="208" name="Google Shape;208;p9"/>
          <p:cNvSpPr txBox="1">
            <a:spLocks noGrp="1"/>
          </p:cNvSpPr>
          <p:nvPr>
            <p:ph type="body" sz="quarter" idx="20"/>
          </p:nvPr>
        </p:nvSpPr>
        <p:spPr/>
        <p:txBody>
          <a:bodyPr/>
          <a:lstStyle/>
          <a:p>
            <a:r>
              <a:rPr lang="en-IN"/>
              <a:t>What is the purpose of data cleaning and preparation in the data science process?</a:t>
            </a:r>
          </a:p>
        </p:txBody>
      </p:sp>
    </p:spTree>
    <p:extLst>
      <p:ext uri="{BB962C8B-B14F-4D97-AF65-F5344CB8AC3E}">
        <p14:creationId xmlns:p14="http://schemas.microsoft.com/office/powerpoint/2010/main" val="3284468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 name="Text Placeholder 1">
            <a:extLst>
              <a:ext uri="{FF2B5EF4-FFF2-40B4-BE49-F238E27FC236}">
                <a16:creationId xmlns:a16="http://schemas.microsoft.com/office/drawing/2014/main" id="{9A7A5DCC-BC38-E1AE-3A12-AE962110740B}"/>
              </a:ext>
            </a:extLst>
          </p:cNvPr>
          <p:cNvSpPr>
            <a:spLocks noGrp="1"/>
          </p:cNvSpPr>
          <p:nvPr>
            <p:ph type="body" sz="quarter" idx="12"/>
          </p:nvPr>
        </p:nvSpPr>
        <p:spPr/>
        <p:txBody>
          <a:bodyPr/>
          <a:lstStyle/>
          <a:p>
            <a:r>
              <a:rPr lang="en-US"/>
              <a:t>Line plot</a:t>
            </a:r>
          </a:p>
        </p:txBody>
      </p:sp>
      <p:sp>
        <p:nvSpPr>
          <p:cNvPr id="3" name="Text Placeholder 2">
            <a:extLst>
              <a:ext uri="{FF2B5EF4-FFF2-40B4-BE49-F238E27FC236}">
                <a16:creationId xmlns:a16="http://schemas.microsoft.com/office/drawing/2014/main" id="{B6F67652-A3AD-49CE-1F5B-7B9F5D647DDF}"/>
              </a:ext>
            </a:extLst>
          </p:cNvPr>
          <p:cNvSpPr>
            <a:spLocks noGrp="1"/>
          </p:cNvSpPr>
          <p:nvPr>
            <p:ph type="body" sz="quarter" idx="13"/>
          </p:nvPr>
        </p:nvSpPr>
        <p:spPr/>
        <p:txBody>
          <a:bodyPr/>
          <a:lstStyle/>
          <a:p>
            <a:r>
              <a:rPr lang="en-US"/>
              <a:t>Scatter plot</a:t>
            </a:r>
          </a:p>
        </p:txBody>
      </p:sp>
      <p:sp>
        <p:nvSpPr>
          <p:cNvPr id="4" name="Text Placeholder 3">
            <a:extLst>
              <a:ext uri="{FF2B5EF4-FFF2-40B4-BE49-F238E27FC236}">
                <a16:creationId xmlns:a16="http://schemas.microsoft.com/office/drawing/2014/main" id="{ABC9DD3B-03C6-BF32-F25F-7891EE682437}"/>
              </a:ext>
            </a:extLst>
          </p:cNvPr>
          <p:cNvSpPr>
            <a:spLocks noGrp="1"/>
          </p:cNvSpPr>
          <p:nvPr>
            <p:ph type="body" sz="quarter" idx="14"/>
          </p:nvPr>
        </p:nvSpPr>
        <p:spPr/>
        <p:txBody>
          <a:bodyPr/>
          <a:lstStyle/>
          <a:p>
            <a:r>
              <a:rPr lang="en-US"/>
              <a:t>Area plot</a:t>
            </a:r>
          </a:p>
          <a:p>
            <a:endParaRPr lang="en-US"/>
          </a:p>
        </p:txBody>
      </p:sp>
      <p:sp>
        <p:nvSpPr>
          <p:cNvPr id="5" name="Text Placeholder 4">
            <a:extLst>
              <a:ext uri="{FF2B5EF4-FFF2-40B4-BE49-F238E27FC236}">
                <a16:creationId xmlns:a16="http://schemas.microsoft.com/office/drawing/2014/main" id="{4EF162FC-EC48-BBD8-EE17-279C5637D614}"/>
              </a:ext>
            </a:extLst>
          </p:cNvPr>
          <p:cNvSpPr>
            <a:spLocks noGrp="1"/>
          </p:cNvSpPr>
          <p:nvPr>
            <p:ph type="body" sz="quarter" idx="15"/>
          </p:nvPr>
        </p:nvSpPr>
        <p:spPr/>
        <p:txBody>
          <a:bodyPr>
            <a:normAutofit/>
          </a:bodyPr>
          <a:lstStyle/>
          <a:p>
            <a:r>
              <a:rPr lang="en-US"/>
              <a:t>Box plot</a:t>
            </a:r>
          </a:p>
        </p:txBody>
      </p:sp>
      <p:sp>
        <p:nvSpPr>
          <p:cNvPr id="198" name="Google Shape;198;p8"/>
          <p:cNvSpPr txBox="1">
            <a:spLocks noGrp="1"/>
          </p:cNvSpPr>
          <p:nvPr>
            <p:ph type="body" sz="quarter" idx="10"/>
          </p:nvPr>
        </p:nvSpPr>
        <p:spPr/>
        <p:txBody>
          <a:bodyPr/>
          <a:lstStyle/>
          <a:p>
            <a:pPr lvl="0"/>
            <a:r>
              <a:rPr lang="en-US"/>
              <a:t>3</a:t>
            </a:r>
          </a:p>
        </p:txBody>
      </p:sp>
      <p:sp>
        <p:nvSpPr>
          <p:cNvPr id="199" name="Google Shape;199;p8"/>
          <p:cNvSpPr txBox="1">
            <a:spLocks noGrp="1"/>
          </p:cNvSpPr>
          <p:nvPr>
            <p:ph type="body" sz="quarter" idx="16"/>
          </p:nvPr>
        </p:nvSpPr>
        <p:spPr/>
        <p:txBody>
          <a:bodyPr/>
          <a:lstStyle/>
          <a:p>
            <a:r>
              <a:rPr lang="en-US" dirty="0"/>
              <a:t>What is another term for stack plots featuring dispersed areas indicating highs and lows?</a:t>
            </a:r>
            <a:endParaRPr lang="en-IN" dirty="0"/>
          </a:p>
        </p:txBody>
      </p:sp>
    </p:spTree>
    <p:extLst>
      <p:ext uri="{BB962C8B-B14F-4D97-AF65-F5344CB8AC3E}">
        <p14:creationId xmlns:p14="http://schemas.microsoft.com/office/powerpoint/2010/main" val="3606263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7" name="Text Placeholder 16">
            <a:extLst>
              <a:ext uri="{FF2B5EF4-FFF2-40B4-BE49-F238E27FC236}">
                <a16:creationId xmlns:a16="http://schemas.microsoft.com/office/drawing/2014/main" id="{64A96F7A-363E-7254-0ACE-DFB6D39172E4}"/>
              </a:ext>
            </a:extLst>
          </p:cNvPr>
          <p:cNvSpPr>
            <a:spLocks noGrp="1"/>
          </p:cNvSpPr>
          <p:nvPr>
            <p:ph type="body" sz="quarter" idx="18"/>
          </p:nvPr>
        </p:nvSpPr>
        <p:spPr/>
        <p:txBody>
          <a:bodyPr/>
          <a:lstStyle/>
          <a:p>
            <a:r>
              <a:rPr lang="en-US"/>
              <a:t> C</a:t>
            </a:r>
            <a:endParaRPr lang="en-IN"/>
          </a:p>
        </p:txBody>
      </p:sp>
      <p:sp>
        <p:nvSpPr>
          <p:cNvPr id="16" name="Text Placeholder 15">
            <a:extLst>
              <a:ext uri="{FF2B5EF4-FFF2-40B4-BE49-F238E27FC236}">
                <a16:creationId xmlns:a16="http://schemas.microsoft.com/office/drawing/2014/main" id="{AE4DA4C5-7027-D336-3D4E-5DD5286C7EE4}"/>
              </a:ext>
            </a:extLst>
          </p:cNvPr>
          <p:cNvSpPr>
            <a:spLocks noGrp="1"/>
          </p:cNvSpPr>
          <p:nvPr>
            <p:ph type="body" sz="quarter" idx="16"/>
          </p:nvPr>
        </p:nvSpPr>
        <p:spPr/>
        <p:txBody>
          <a:bodyPr>
            <a:normAutofit/>
          </a:bodyPr>
          <a:lstStyle/>
          <a:p>
            <a:r>
              <a:rPr lang="en-US" dirty="0"/>
              <a:t>Area plots, also known as stack plots, are dispersed throughout certain areas with bumps and drops (highs and lows).</a:t>
            </a:r>
            <a:endParaRPr lang="en-IN" dirty="0"/>
          </a:p>
        </p:txBody>
      </p:sp>
      <p:sp>
        <p:nvSpPr>
          <p:cNvPr id="15" name="Text Placeholder 14">
            <a:extLst>
              <a:ext uri="{FF2B5EF4-FFF2-40B4-BE49-F238E27FC236}">
                <a16:creationId xmlns:a16="http://schemas.microsoft.com/office/drawing/2014/main" id="{F05BA97E-C1E5-0F07-6144-8CC9D0C553AE}"/>
              </a:ext>
            </a:extLst>
          </p:cNvPr>
          <p:cNvSpPr>
            <a:spLocks noGrp="1"/>
          </p:cNvSpPr>
          <p:nvPr>
            <p:ph type="body" sz="quarter" idx="15"/>
          </p:nvPr>
        </p:nvSpPr>
        <p:spPr/>
        <p:txBody>
          <a:bodyPr/>
          <a:lstStyle/>
          <a:p>
            <a:r>
              <a:rPr lang="en-IN"/>
              <a:t>B</a:t>
            </a:r>
            <a:r>
              <a:rPr lang="en-US"/>
              <a:t>ox plot</a:t>
            </a:r>
          </a:p>
        </p:txBody>
      </p:sp>
      <p:sp>
        <p:nvSpPr>
          <p:cNvPr id="215" name="Google Shape;215;p9"/>
          <p:cNvSpPr txBox="1">
            <a:spLocks noGrp="1"/>
          </p:cNvSpPr>
          <p:nvPr>
            <p:ph type="body" sz="quarter" idx="14"/>
          </p:nvPr>
        </p:nvSpPr>
        <p:spPr/>
        <p:txBody>
          <a:bodyPr/>
          <a:lstStyle/>
          <a:p>
            <a:r>
              <a:rPr lang="en-IN"/>
              <a:t>A</a:t>
            </a:r>
            <a:r>
              <a:rPr lang="en-US"/>
              <a:t>rea plot</a:t>
            </a:r>
          </a:p>
        </p:txBody>
      </p:sp>
      <p:sp>
        <p:nvSpPr>
          <p:cNvPr id="210" name="Google Shape;210;p9"/>
          <p:cNvSpPr txBox="1">
            <a:spLocks noGrp="1"/>
          </p:cNvSpPr>
          <p:nvPr>
            <p:ph type="body" sz="quarter" idx="13"/>
          </p:nvPr>
        </p:nvSpPr>
        <p:spPr/>
        <p:txBody>
          <a:bodyPr/>
          <a:lstStyle/>
          <a:p>
            <a:r>
              <a:rPr lang="en-IN"/>
              <a:t>S</a:t>
            </a:r>
            <a:r>
              <a:rPr lang="en-US"/>
              <a:t>catter plot</a:t>
            </a:r>
          </a:p>
        </p:txBody>
      </p:sp>
      <p:sp>
        <p:nvSpPr>
          <p:cNvPr id="209" name="Google Shape;209;p9"/>
          <p:cNvSpPr txBox="1">
            <a:spLocks noGrp="1"/>
          </p:cNvSpPr>
          <p:nvPr>
            <p:ph type="body" sz="quarter" idx="12"/>
          </p:nvPr>
        </p:nvSpPr>
        <p:spPr/>
        <p:txBody>
          <a:bodyPr/>
          <a:lstStyle/>
          <a:p>
            <a:r>
              <a:rPr lang="en-US"/>
              <a:t>Line plot</a:t>
            </a:r>
          </a:p>
        </p:txBody>
      </p:sp>
      <p:sp>
        <p:nvSpPr>
          <p:cNvPr id="9" name="Text Placeholder 8">
            <a:extLst>
              <a:ext uri="{FF2B5EF4-FFF2-40B4-BE49-F238E27FC236}">
                <a16:creationId xmlns:a16="http://schemas.microsoft.com/office/drawing/2014/main" id="{CC66FDAE-B87B-4C55-AB77-55F8D78EA666}"/>
              </a:ext>
            </a:extLst>
          </p:cNvPr>
          <p:cNvSpPr>
            <a:spLocks noGrp="1"/>
          </p:cNvSpPr>
          <p:nvPr>
            <p:ph type="body" sz="quarter" idx="19"/>
          </p:nvPr>
        </p:nvSpPr>
        <p:spPr/>
        <p:txBody>
          <a:bodyPr/>
          <a:lstStyle/>
          <a:p>
            <a:r>
              <a:rPr lang="en-US"/>
              <a:t>3</a:t>
            </a:r>
            <a:endParaRPr lang="en-IN"/>
          </a:p>
        </p:txBody>
      </p:sp>
      <p:sp>
        <p:nvSpPr>
          <p:cNvPr id="208" name="Google Shape;208;p9"/>
          <p:cNvSpPr txBox="1">
            <a:spLocks noGrp="1"/>
          </p:cNvSpPr>
          <p:nvPr>
            <p:ph type="body" sz="quarter" idx="20"/>
          </p:nvPr>
        </p:nvSpPr>
        <p:spPr/>
        <p:txBody>
          <a:bodyPr/>
          <a:lstStyle/>
          <a:p>
            <a:r>
              <a:rPr lang="en-US"/>
              <a:t>What is another term for stack plots featuring dispersed areas indicating highs and lows?</a:t>
            </a:r>
            <a:endParaRPr lang="en-IN" dirty="0"/>
          </a:p>
        </p:txBody>
      </p:sp>
    </p:spTree>
    <p:extLst>
      <p:ext uri="{BB962C8B-B14F-4D97-AF65-F5344CB8AC3E}">
        <p14:creationId xmlns:p14="http://schemas.microsoft.com/office/powerpoint/2010/main" val="4083932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9"/>
          <p:cNvSpPr txBox="1">
            <a:spLocks noGrp="1"/>
          </p:cNvSpPr>
          <p:nvPr>
            <p:ph type="body" idx="10"/>
          </p:nvPr>
        </p:nvSpPr>
        <p:spPr/>
        <p:txBody>
          <a:bodyPr/>
          <a:lstStyle/>
          <a:p>
            <a:pPr lvl="0"/>
            <a:r>
              <a:rPr lang="en-US"/>
              <a:t>Thank You</a:t>
            </a:r>
          </a:p>
        </p:txBody>
      </p:sp>
    </p:spTree>
    <p:extLst>
      <p:ext uri="{BB962C8B-B14F-4D97-AF65-F5344CB8AC3E}">
        <p14:creationId xmlns:p14="http://schemas.microsoft.com/office/powerpoint/2010/main" val="229753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17C3AF-F849-4880-A4D3-E62A168C5C64}"/>
              </a:ext>
            </a:extLst>
          </p:cNvPr>
          <p:cNvSpPr>
            <a:spLocks noGrp="1"/>
          </p:cNvSpPr>
          <p:nvPr>
            <p:ph type="body" idx="10"/>
          </p:nvPr>
        </p:nvSpPr>
        <p:spPr/>
        <p:txBody>
          <a:bodyPr>
            <a:normAutofit/>
          </a:bodyPr>
          <a:lstStyle/>
          <a:p>
            <a:r>
              <a:rPr lang="en-US" dirty="0">
                <a:solidFill>
                  <a:srgbClr val="404040"/>
                </a:solidFill>
                <a:latin typeface="Open Sans" panose="020B0606030504020204" pitchFamily="34" charset="0"/>
              </a:rPr>
              <a:t>Data science is a multidisciplinary field that uses scientific methods, processes, algorithms, and systems to derive meaningful insights from structured and unstructured data.</a:t>
            </a:r>
          </a:p>
        </p:txBody>
      </p:sp>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a:t>Data Science</a:t>
            </a:r>
            <a:endParaRPr lang="en-US"/>
          </a:p>
        </p:txBody>
      </p:sp>
      <p:sp>
        <p:nvSpPr>
          <p:cNvPr id="6" name="Brandline_LVC">
            <a:extLst>
              <a:ext uri="{FF2B5EF4-FFF2-40B4-BE49-F238E27FC236}">
                <a16:creationId xmlns:a16="http://schemas.microsoft.com/office/drawing/2014/main" id="{7133C179-5DBB-9342-4E8E-64B28DF97BCF}"/>
              </a:ext>
            </a:extLst>
          </p:cNvPr>
          <p:cNvSpPr/>
          <p:nvPr/>
        </p:nvSpPr>
        <p:spPr>
          <a:xfrm>
            <a:off x="6718301" y="816324"/>
            <a:ext cx="2823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119;p37">
            <a:extLst>
              <a:ext uri="{FF2B5EF4-FFF2-40B4-BE49-F238E27FC236}">
                <a16:creationId xmlns:a16="http://schemas.microsoft.com/office/drawing/2014/main" id="{670FA1ED-8A87-CA62-4172-1D9FE1885F55}"/>
              </a:ext>
            </a:extLst>
          </p:cNvPr>
          <p:cNvGrpSpPr/>
          <p:nvPr/>
        </p:nvGrpSpPr>
        <p:grpSpPr>
          <a:xfrm>
            <a:off x="2078982" y="3465735"/>
            <a:ext cx="4024286" cy="3740960"/>
            <a:chOff x="6418756" y="2636227"/>
            <a:chExt cx="4024286" cy="3740960"/>
          </a:xfrm>
        </p:grpSpPr>
        <p:pic>
          <p:nvPicPr>
            <p:cNvPr id="8" name="Google Shape;120;p37">
              <a:extLst>
                <a:ext uri="{FF2B5EF4-FFF2-40B4-BE49-F238E27FC236}">
                  <a16:creationId xmlns:a16="http://schemas.microsoft.com/office/drawing/2014/main" id="{B6B58030-E6A0-65B0-D18C-0660970FC700}"/>
                </a:ext>
              </a:extLst>
            </p:cNvPr>
            <p:cNvPicPr preferRelativeResize="0"/>
            <p:nvPr/>
          </p:nvPicPr>
          <p:blipFill rotWithShape="1">
            <a:blip r:embed="rId3">
              <a:alphaModFix/>
            </a:blip>
            <a:srcRect/>
            <a:stretch/>
          </p:blipFill>
          <p:spPr>
            <a:xfrm>
              <a:off x="6418756" y="2636227"/>
              <a:ext cx="673602" cy="1124712"/>
            </a:xfrm>
            <a:prstGeom prst="rect">
              <a:avLst/>
            </a:prstGeom>
            <a:noFill/>
            <a:ln>
              <a:noFill/>
            </a:ln>
          </p:spPr>
        </p:pic>
        <p:pic>
          <p:nvPicPr>
            <p:cNvPr id="9" name="Google Shape;121;p37">
              <a:extLst>
                <a:ext uri="{FF2B5EF4-FFF2-40B4-BE49-F238E27FC236}">
                  <a16:creationId xmlns:a16="http://schemas.microsoft.com/office/drawing/2014/main" id="{5BA24B13-E11E-A97E-DBC5-BB33113E397B}"/>
                </a:ext>
              </a:extLst>
            </p:cNvPr>
            <p:cNvPicPr preferRelativeResize="0"/>
            <p:nvPr/>
          </p:nvPicPr>
          <p:blipFill rotWithShape="1">
            <a:blip r:embed="rId4">
              <a:alphaModFix/>
            </a:blip>
            <a:srcRect/>
            <a:stretch/>
          </p:blipFill>
          <p:spPr>
            <a:xfrm>
              <a:off x="9141041" y="2637578"/>
              <a:ext cx="1302001" cy="1122011"/>
            </a:xfrm>
            <a:prstGeom prst="rect">
              <a:avLst/>
            </a:prstGeom>
            <a:noFill/>
            <a:ln>
              <a:noFill/>
            </a:ln>
          </p:spPr>
        </p:pic>
        <p:pic>
          <p:nvPicPr>
            <p:cNvPr id="10" name="Google Shape;122;p37">
              <a:extLst>
                <a:ext uri="{FF2B5EF4-FFF2-40B4-BE49-F238E27FC236}">
                  <a16:creationId xmlns:a16="http://schemas.microsoft.com/office/drawing/2014/main" id="{0B1481EF-C35B-85C9-75E5-80374EB16D72}"/>
                </a:ext>
              </a:extLst>
            </p:cNvPr>
            <p:cNvPicPr preferRelativeResize="0"/>
            <p:nvPr/>
          </p:nvPicPr>
          <p:blipFill rotWithShape="1">
            <a:blip r:embed="rId5">
              <a:alphaModFix/>
            </a:blip>
            <a:srcRect/>
            <a:stretch/>
          </p:blipFill>
          <p:spPr>
            <a:xfrm>
              <a:off x="7237298" y="5202067"/>
              <a:ext cx="1743304" cy="1175120"/>
            </a:xfrm>
            <a:prstGeom prst="rect">
              <a:avLst/>
            </a:prstGeom>
            <a:noFill/>
            <a:ln>
              <a:noFill/>
            </a:ln>
          </p:spPr>
        </p:pic>
        <p:pic>
          <p:nvPicPr>
            <p:cNvPr id="11" name="Google Shape;123;p37">
              <a:extLst>
                <a:ext uri="{FF2B5EF4-FFF2-40B4-BE49-F238E27FC236}">
                  <a16:creationId xmlns:a16="http://schemas.microsoft.com/office/drawing/2014/main" id="{72A5D6DA-C1C8-8449-7A13-589C0AAAB15D}"/>
                </a:ext>
              </a:extLst>
            </p:cNvPr>
            <p:cNvPicPr preferRelativeResize="0"/>
            <p:nvPr/>
          </p:nvPicPr>
          <p:blipFill rotWithShape="1">
            <a:blip r:embed="rId6">
              <a:alphaModFix/>
            </a:blip>
            <a:srcRect/>
            <a:stretch/>
          </p:blipFill>
          <p:spPr>
            <a:xfrm>
              <a:off x="7275399" y="2993138"/>
              <a:ext cx="1705203" cy="2136108"/>
            </a:xfrm>
            <a:prstGeom prst="rect">
              <a:avLst/>
            </a:prstGeom>
            <a:noFill/>
            <a:ln>
              <a:noFill/>
            </a:ln>
          </p:spPr>
        </p:pic>
      </p:grpSp>
      <p:grpSp>
        <p:nvGrpSpPr>
          <p:cNvPr id="2" name="Group 1">
            <a:extLst>
              <a:ext uri="{FF2B5EF4-FFF2-40B4-BE49-F238E27FC236}">
                <a16:creationId xmlns:a16="http://schemas.microsoft.com/office/drawing/2014/main" id="{F8221BD8-5838-C557-0BB9-5459240F0F9E}"/>
              </a:ext>
            </a:extLst>
          </p:cNvPr>
          <p:cNvGrpSpPr/>
          <p:nvPr/>
        </p:nvGrpSpPr>
        <p:grpSpPr>
          <a:xfrm>
            <a:off x="6967790" y="2842426"/>
            <a:ext cx="7501112" cy="4770669"/>
            <a:chOff x="7487744" y="2842426"/>
            <a:chExt cx="7501112" cy="4770669"/>
          </a:xfrm>
        </p:grpSpPr>
        <p:sp>
          <p:nvSpPr>
            <p:cNvPr id="12" name="Google Shape;343;p43">
              <a:extLst>
                <a:ext uri="{FF2B5EF4-FFF2-40B4-BE49-F238E27FC236}">
                  <a16:creationId xmlns:a16="http://schemas.microsoft.com/office/drawing/2014/main" id="{99BCF795-A03A-C582-F3D1-1D72A13780EA}"/>
                </a:ext>
              </a:extLst>
            </p:cNvPr>
            <p:cNvSpPr/>
            <p:nvPr/>
          </p:nvSpPr>
          <p:spPr>
            <a:xfrm>
              <a:off x="7487744" y="3229225"/>
              <a:ext cx="7501111" cy="2136108"/>
            </a:xfrm>
            <a:prstGeom prst="roundRect">
              <a:avLst>
                <a:gd name="adj" fmla="val 9043"/>
              </a:avLst>
            </a:prstGeom>
            <a:noFill/>
            <a:ln w="12700">
              <a:solidFill>
                <a:schemeClr val="bg1">
                  <a:lumMod val="50000"/>
                </a:schemeClr>
              </a:solidFill>
            </a:ln>
          </p:spPr>
          <p:txBody>
            <a:bodyPr spcFirstLastPara="1" wrap="square" lIns="91425" tIns="45700" rIns="91425" bIns="45700" anchor="ctr" anchorCtr="0">
              <a:noAutofit/>
            </a:bodyPr>
            <a:lstStyle/>
            <a:p>
              <a:pPr lvl="0" algn="ctr"/>
              <a:r>
                <a:rPr lang="en-US" sz="2200" dirty="0">
                  <a:solidFill>
                    <a:srgbClr val="3F3F3F"/>
                  </a:solidFill>
                  <a:latin typeface="Open Sans"/>
                  <a:ea typeface="Open Sans"/>
                  <a:cs typeface="Open Sans"/>
                </a:rPr>
                <a:t>Using a search engine or making a purchase on Amazon provides valuable data to data science-driven software systems operating </a:t>
              </a:r>
            </a:p>
            <a:p>
              <a:pPr lvl="0" algn="ctr"/>
              <a:r>
                <a:rPr lang="en-US" sz="2200" dirty="0">
                  <a:solidFill>
                    <a:srgbClr val="3F3F3F"/>
                  </a:solidFill>
                  <a:latin typeface="Open Sans"/>
                  <a:ea typeface="Open Sans"/>
                  <a:cs typeface="Open Sans"/>
                </a:rPr>
                <a:t>in the background.</a:t>
              </a:r>
            </a:p>
          </p:txBody>
        </p:sp>
        <p:sp>
          <p:nvSpPr>
            <p:cNvPr id="13" name="ísḻíḑe">
              <a:extLst>
                <a:ext uri="{FF2B5EF4-FFF2-40B4-BE49-F238E27FC236}">
                  <a16:creationId xmlns:a16="http://schemas.microsoft.com/office/drawing/2014/main" id="{5B95A442-7E6F-20B6-0453-DAA74F49876C}"/>
                </a:ext>
              </a:extLst>
            </p:cNvPr>
            <p:cNvSpPr/>
            <p:nvPr/>
          </p:nvSpPr>
          <p:spPr bwMode="auto">
            <a:xfrm>
              <a:off x="7487745" y="5945157"/>
              <a:ext cx="7501111" cy="1667938"/>
            </a:xfrm>
            <a:prstGeom prst="roundRect">
              <a:avLst>
                <a:gd name="adj" fmla="val 8201"/>
              </a:avLst>
            </a:prstGeom>
            <a:solidFill>
              <a:srgbClr val="E9F6FF"/>
            </a:solidFill>
            <a:ln w="19050">
              <a:solidFill>
                <a:srgbClr val="4FAFD8"/>
              </a:solid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4000"/>
                </a:lnSpc>
              </a:pPr>
              <a:r>
                <a:rPr lang="en-US" sz="2200">
                  <a:solidFill>
                    <a:srgbClr val="404040"/>
                  </a:solidFill>
                  <a:latin typeface="Open Sans" pitchFamily="2" charset="0"/>
                  <a:ea typeface="Open Sans" pitchFamily="2" charset="0"/>
                  <a:cs typeface="Open Sans" pitchFamily="2" charset="0"/>
                  <a:sym typeface="Calibri"/>
                </a:rPr>
                <a:t>Data on interactions with online platforms is gathered to understand user preferences and suggest search results or items to buy. </a:t>
              </a:r>
            </a:p>
          </p:txBody>
        </p:sp>
        <p:sp>
          <p:nvSpPr>
            <p:cNvPr id="14" name="Round Diagonal Corner Rectangle 1">
              <a:extLst>
                <a:ext uri="{FF2B5EF4-FFF2-40B4-BE49-F238E27FC236}">
                  <a16:creationId xmlns:a16="http://schemas.microsoft.com/office/drawing/2014/main" id="{86C87556-A3C9-7308-414E-EDD3545448A6}"/>
                </a:ext>
              </a:extLst>
            </p:cNvPr>
            <p:cNvSpPr/>
            <p:nvPr/>
          </p:nvSpPr>
          <p:spPr>
            <a:xfrm>
              <a:off x="10554097" y="2842426"/>
              <a:ext cx="1368403" cy="554402"/>
            </a:xfrm>
            <a:prstGeom prst="roundRect">
              <a:avLst/>
            </a:prstGeom>
            <a:solidFill>
              <a:srgbClr val="EFC88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rPr>
                <a:t>Example</a:t>
              </a:r>
            </a:p>
          </p:txBody>
        </p:sp>
      </p:grpSp>
    </p:spTree>
    <p:extLst>
      <p:ext uri="{BB962C8B-B14F-4D97-AF65-F5344CB8AC3E}">
        <p14:creationId xmlns:p14="http://schemas.microsoft.com/office/powerpoint/2010/main" val="2965071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a:t>Data Science</a:t>
            </a:r>
            <a:endParaRPr lang="en-US"/>
          </a:p>
        </p:txBody>
      </p:sp>
      <p:sp>
        <p:nvSpPr>
          <p:cNvPr id="2" name="Google Shape;128;p38">
            <a:extLst>
              <a:ext uri="{FF2B5EF4-FFF2-40B4-BE49-F238E27FC236}">
                <a16:creationId xmlns:a16="http://schemas.microsoft.com/office/drawing/2014/main" id="{DD708AC4-EDFE-F77B-3F60-6719F5AC4CA9}"/>
              </a:ext>
            </a:extLst>
          </p:cNvPr>
          <p:cNvSpPr txBox="1"/>
          <p:nvPr/>
        </p:nvSpPr>
        <p:spPr>
          <a:xfrm>
            <a:off x="627850" y="1551036"/>
            <a:ext cx="15000300" cy="685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Data science emerges from the combination of subject expertise, scientific methodologies, and technology.</a:t>
            </a:r>
          </a:p>
        </p:txBody>
      </p:sp>
      <p:sp>
        <p:nvSpPr>
          <p:cNvPr id="5" name="Google Shape;129;p38">
            <a:extLst>
              <a:ext uri="{FF2B5EF4-FFF2-40B4-BE49-F238E27FC236}">
                <a16:creationId xmlns:a16="http://schemas.microsoft.com/office/drawing/2014/main" id="{0265B9B0-B60A-9AFE-3172-7C559EA7E4C6}"/>
              </a:ext>
            </a:extLst>
          </p:cNvPr>
          <p:cNvSpPr/>
          <p:nvPr/>
        </p:nvSpPr>
        <p:spPr>
          <a:xfrm>
            <a:off x="6538890" y="5171541"/>
            <a:ext cx="737400" cy="274500"/>
          </a:xfrm>
          <a:prstGeom prst="rightArrow">
            <a:avLst>
              <a:gd name="adj1" fmla="val 50000"/>
              <a:gd name="adj2" fmla="val 63447"/>
            </a:avLst>
          </a:prstGeom>
          <a:solidFill>
            <a:srgbClr val="7BA2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a:ea typeface="Open Sans"/>
              <a:cs typeface="Open Sans"/>
              <a:sym typeface="Open Sans"/>
            </a:endParaRPr>
          </a:p>
        </p:txBody>
      </p:sp>
      <p:sp>
        <p:nvSpPr>
          <p:cNvPr id="6" name="Google Shape;130;p38">
            <a:extLst>
              <a:ext uri="{FF2B5EF4-FFF2-40B4-BE49-F238E27FC236}">
                <a16:creationId xmlns:a16="http://schemas.microsoft.com/office/drawing/2014/main" id="{E505C6B5-2D91-DAA5-5B99-805F9BFDDFC4}"/>
              </a:ext>
            </a:extLst>
          </p:cNvPr>
          <p:cNvSpPr txBox="1"/>
          <p:nvPr/>
        </p:nvSpPr>
        <p:spPr>
          <a:xfrm>
            <a:off x="7062901" y="6139626"/>
            <a:ext cx="2292899" cy="498409"/>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Data science</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7" name="Google Shape;131;p38">
            <a:extLst>
              <a:ext uri="{FF2B5EF4-FFF2-40B4-BE49-F238E27FC236}">
                <a16:creationId xmlns:a16="http://schemas.microsoft.com/office/drawing/2014/main" id="{1D5F5007-E892-4EF1-C7D3-C29DAFD2D1C7}"/>
              </a:ext>
            </a:extLst>
          </p:cNvPr>
          <p:cNvPicPr preferRelativeResize="0"/>
          <p:nvPr/>
        </p:nvPicPr>
        <p:blipFill rotWithShape="1">
          <a:blip r:embed="rId3">
            <a:alphaModFix/>
          </a:blip>
          <a:srcRect t="7349" b="9695"/>
          <a:stretch/>
        </p:blipFill>
        <p:spPr>
          <a:xfrm>
            <a:off x="7391169" y="4438650"/>
            <a:ext cx="1636825" cy="1700976"/>
          </a:xfrm>
          <a:prstGeom prst="rect">
            <a:avLst/>
          </a:prstGeom>
          <a:noFill/>
          <a:ln>
            <a:noFill/>
          </a:ln>
        </p:spPr>
      </p:pic>
      <p:sp>
        <p:nvSpPr>
          <p:cNvPr id="8" name="Google Shape;132;p38">
            <a:extLst>
              <a:ext uri="{FF2B5EF4-FFF2-40B4-BE49-F238E27FC236}">
                <a16:creationId xmlns:a16="http://schemas.microsoft.com/office/drawing/2014/main" id="{2C2E7C5D-031E-DE8E-18B5-B05420F2F525}"/>
              </a:ext>
            </a:extLst>
          </p:cNvPr>
          <p:cNvSpPr/>
          <p:nvPr/>
        </p:nvSpPr>
        <p:spPr>
          <a:xfrm flipH="1">
            <a:off x="9157837" y="5165541"/>
            <a:ext cx="737400" cy="286500"/>
          </a:xfrm>
          <a:prstGeom prst="rightArrow">
            <a:avLst>
              <a:gd name="adj1" fmla="val 50000"/>
              <a:gd name="adj2" fmla="val 66367"/>
            </a:avLst>
          </a:prstGeom>
          <a:solidFill>
            <a:srgbClr val="2B83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a:ea typeface="Open Sans"/>
              <a:cs typeface="Open Sans"/>
              <a:sym typeface="Open Sans"/>
            </a:endParaRPr>
          </a:p>
        </p:txBody>
      </p:sp>
      <p:grpSp>
        <p:nvGrpSpPr>
          <p:cNvPr id="9" name="Google Shape;133;p38">
            <a:extLst>
              <a:ext uri="{FF2B5EF4-FFF2-40B4-BE49-F238E27FC236}">
                <a16:creationId xmlns:a16="http://schemas.microsoft.com/office/drawing/2014/main" id="{36D167F5-81A9-0FA1-AACB-BDA060F52234}"/>
              </a:ext>
            </a:extLst>
          </p:cNvPr>
          <p:cNvGrpSpPr/>
          <p:nvPr/>
        </p:nvGrpSpPr>
        <p:grpSpPr>
          <a:xfrm>
            <a:off x="1143425" y="3103474"/>
            <a:ext cx="5392112" cy="4670186"/>
            <a:chOff x="671708" y="2576255"/>
            <a:chExt cx="5736900" cy="4932600"/>
          </a:xfrm>
        </p:grpSpPr>
        <p:sp>
          <p:nvSpPr>
            <p:cNvPr id="10" name="Google Shape;134;p38">
              <a:extLst>
                <a:ext uri="{FF2B5EF4-FFF2-40B4-BE49-F238E27FC236}">
                  <a16:creationId xmlns:a16="http://schemas.microsoft.com/office/drawing/2014/main" id="{10D8C75C-227C-C3D4-3B74-BCA9BC8064D7}"/>
                </a:ext>
              </a:extLst>
            </p:cNvPr>
            <p:cNvSpPr txBox="1"/>
            <p:nvPr/>
          </p:nvSpPr>
          <p:spPr>
            <a:xfrm>
              <a:off x="755308" y="2604925"/>
              <a:ext cx="5443800" cy="887719"/>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Domain expertise and scientific </a:t>
              </a:r>
              <a:r>
                <a:rPr lang="en-US" sz="2200" b="1">
                  <a:solidFill>
                    <a:schemeClr val="tx1">
                      <a:lumMod val="75000"/>
                      <a:lumOff val="25000"/>
                    </a:schemeClr>
                  </a:solidFill>
                  <a:latin typeface="Open Sans"/>
                  <a:ea typeface="Open Sans"/>
                  <a:cs typeface="Open Sans"/>
                  <a:sym typeface="Open Sans"/>
                </a:rPr>
                <a:t>m</a:t>
              </a:r>
              <a:r>
                <a:rPr lang="en-US" sz="2200" b="1" i="0" u="none" strike="noStrike" cap="none">
                  <a:solidFill>
                    <a:schemeClr val="tx1">
                      <a:lumMod val="75000"/>
                      <a:lumOff val="25000"/>
                    </a:schemeClr>
                  </a:solidFill>
                  <a:latin typeface="Open Sans"/>
                  <a:ea typeface="Open Sans"/>
                  <a:cs typeface="Open Sans"/>
                  <a:sym typeface="Open Sans"/>
                </a:rPr>
                <a:t>ethods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1" name="Google Shape;135;p38">
              <a:extLst>
                <a:ext uri="{FF2B5EF4-FFF2-40B4-BE49-F238E27FC236}">
                  <a16:creationId xmlns:a16="http://schemas.microsoft.com/office/drawing/2014/main" id="{1F3B1457-B7F4-BD3B-8EF2-030884C05FB1}"/>
                </a:ext>
              </a:extLst>
            </p:cNvPr>
            <p:cNvSpPr txBox="1"/>
            <p:nvPr/>
          </p:nvSpPr>
          <p:spPr>
            <a:xfrm>
              <a:off x="4507367" y="3885935"/>
              <a:ext cx="1675700" cy="114184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Scientific </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tools and methods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2" name="Google Shape;136;p38">
              <a:extLst>
                <a:ext uri="{FF2B5EF4-FFF2-40B4-BE49-F238E27FC236}">
                  <a16:creationId xmlns:a16="http://schemas.microsoft.com/office/drawing/2014/main" id="{929DD791-1B33-6E0F-2A4F-1AC807D55B75}"/>
                </a:ext>
              </a:extLst>
            </p:cNvPr>
            <p:cNvSpPr txBox="1"/>
            <p:nvPr/>
          </p:nvSpPr>
          <p:spPr>
            <a:xfrm>
              <a:off x="789563" y="3961708"/>
              <a:ext cx="2176800" cy="10995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Mathematical and statistical models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3" name="Google Shape;137;p38">
              <a:extLst>
                <a:ext uri="{FF2B5EF4-FFF2-40B4-BE49-F238E27FC236}">
                  <a16:creationId xmlns:a16="http://schemas.microsoft.com/office/drawing/2014/main" id="{6092254A-9496-AD9B-C750-80C2C621572F}"/>
                </a:ext>
              </a:extLst>
            </p:cNvPr>
            <p:cNvSpPr txBox="1"/>
            <p:nvPr/>
          </p:nvSpPr>
          <p:spPr>
            <a:xfrm>
              <a:off x="2889302" y="3602185"/>
              <a:ext cx="1392882" cy="4686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Analysis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4" name="Google Shape;138;p38">
              <a:extLst>
                <a:ext uri="{FF2B5EF4-FFF2-40B4-BE49-F238E27FC236}">
                  <a16:creationId xmlns:a16="http://schemas.microsoft.com/office/drawing/2014/main" id="{FBA3DFCD-3E6A-343F-936B-FC4DCF446274}"/>
                </a:ext>
              </a:extLst>
            </p:cNvPr>
            <p:cNvSpPr/>
            <p:nvPr/>
          </p:nvSpPr>
          <p:spPr>
            <a:xfrm>
              <a:off x="671708" y="2576255"/>
              <a:ext cx="5736900" cy="4932600"/>
            </a:xfrm>
            <a:prstGeom prst="roundRect">
              <a:avLst>
                <a:gd name="adj" fmla="val 4367"/>
              </a:avLst>
            </a:prstGeom>
            <a:noFill/>
            <a:ln w="19050" cap="flat" cmpd="sng">
              <a:solidFill>
                <a:srgbClr val="7BA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a:ea typeface="Open Sans"/>
                <a:cs typeface="Open Sans"/>
                <a:sym typeface="Open Sans"/>
              </a:endParaRPr>
            </a:p>
          </p:txBody>
        </p:sp>
        <p:pic>
          <p:nvPicPr>
            <p:cNvPr id="15" name="Google Shape;139;p38">
              <a:extLst>
                <a:ext uri="{FF2B5EF4-FFF2-40B4-BE49-F238E27FC236}">
                  <a16:creationId xmlns:a16="http://schemas.microsoft.com/office/drawing/2014/main" id="{0F4CBE2B-BBB6-DCE6-B5D1-A02FE180989D}"/>
                </a:ext>
              </a:extLst>
            </p:cNvPr>
            <p:cNvPicPr preferRelativeResize="0"/>
            <p:nvPr/>
          </p:nvPicPr>
          <p:blipFill rotWithShape="1">
            <a:blip r:embed="rId4">
              <a:alphaModFix/>
            </a:blip>
            <a:srcRect/>
            <a:stretch/>
          </p:blipFill>
          <p:spPr>
            <a:xfrm>
              <a:off x="3058403" y="4146716"/>
              <a:ext cx="962025" cy="819150"/>
            </a:xfrm>
            <a:prstGeom prst="rect">
              <a:avLst/>
            </a:prstGeom>
            <a:noFill/>
            <a:ln>
              <a:noFill/>
            </a:ln>
          </p:spPr>
        </p:pic>
        <p:pic>
          <p:nvPicPr>
            <p:cNvPr id="16" name="Google Shape;140;p38">
              <a:extLst>
                <a:ext uri="{FF2B5EF4-FFF2-40B4-BE49-F238E27FC236}">
                  <a16:creationId xmlns:a16="http://schemas.microsoft.com/office/drawing/2014/main" id="{B2D7FAB2-F99A-0F57-B0A9-5A64492A5391}"/>
                </a:ext>
              </a:extLst>
            </p:cNvPr>
            <p:cNvPicPr preferRelativeResize="0"/>
            <p:nvPr/>
          </p:nvPicPr>
          <p:blipFill rotWithShape="1">
            <a:blip r:embed="rId5">
              <a:alphaModFix/>
            </a:blip>
            <a:srcRect/>
            <a:stretch/>
          </p:blipFill>
          <p:spPr>
            <a:xfrm>
              <a:off x="2055778" y="4948423"/>
              <a:ext cx="962025" cy="819150"/>
            </a:xfrm>
            <a:prstGeom prst="rect">
              <a:avLst/>
            </a:prstGeom>
            <a:noFill/>
            <a:ln>
              <a:noFill/>
            </a:ln>
          </p:spPr>
        </p:pic>
        <p:pic>
          <p:nvPicPr>
            <p:cNvPr id="17" name="Google Shape;141;p38">
              <a:extLst>
                <a:ext uri="{FF2B5EF4-FFF2-40B4-BE49-F238E27FC236}">
                  <a16:creationId xmlns:a16="http://schemas.microsoft.com/office/drawing/2014/main" id="{A8EB0CBA-04D1-5A88-9B17-2BC935C4D864}"/>
                </a:ext>
              </a:extLst>
            </p:cNvPr>
            <p:cNvPicPr preferRelativeResize="0"/>
            <p:nvPr/>
          </p:nvPicPr>
          <p:blipFill rotWithShape="1">
            <a:blip r:embed="rId6">
              <a:alphaModFix/>
            </a:blip>
            <a:srcRect/>
            <a:stretch/>
          </p:blipFill>
          <p:spPr>
            <a:xfrm>
              <a:off x="3947552" y="4948423"/>
              <a:ext cx="962025" cy="819150"/>
            </a:xfrm>
            <a:prstGeom prst="rect">
              <a:avLst/>
            </a:prstGeom>
            <a:noFill/>
            <a:ln>
              <a:noFill/>
            </a:ln>
          </p:spPr>
        </p:pic>
        <p:pic>
          <p:nvPicPr>
            <p:cNvPr id="18" name="Google Shape;142;p38">
              <a:extLst>
                <a:ext uri="{FF2B5EF4-FFF2-40B4-BE49-F238E27FC236}">
                  <a16:creationId xmlns:a16="http://schemas.microsoft.com/office/drawing/2014/main" id="{08AD702A-DA76-59EF-43E7-12A2CC4741BA}"/>
                </a:ext>
              </a:extLst>
            </p:cNvPr>
            <p:cNvPicPr preferRelativeResize="0"/>
            <p:nvPr/>
          </p:nvPicPr>
          <p:blipFill rotWithShape="1">
            <a:blip r:embed="rId7">
              <a:alphaModFix/>
            </a:blip>
            <a:srcRect/>
            <a:stretch/>
          </p:blipFill>
          <p:spPr>
            <a:xfrm>
              <a:off x="2634246" y="5601125"/>
              <a:ext cx="1685925" cy="1828800"/>
            </a:xfrm>
            <a:prstGeom prst="rect">
              <a:avLst/>
            </a:prstGeom>
            <a:noFill/>
            <a:ln>
              <a:noFill/>
            </a:ln>
          </p:spPr>
        </p:pic>
      </p:grpSp>
      <p:grpSp>
        <p:nvGrpSpPr>
          <p:cNvPr id="19" name="Google Shape;143;p38">
            <a:extLst>
              <a:ext uri="{FF2B5EF4-FFF2-40B4-BE49-F238E27FC236}">
                <a16:creationId xmlns:a16="http://schemas.microsoft.com/office/drawing/2014/main" id="{A4BBA9AE-B2B3-264F-17C3-4BE741E4D7BF}"/>
              </a:ext>
            </a:extLst>
          </p:cNvPr>
          <p:cNvGrpSpPr/>
          <p:nvPr/>
        </p:nvGrpSpPr>
        <p:grpSpPr>
          <a:xfrm>
            <a:off x="9895237" y="3130619"/>
            <a:ext cx="5392858" cy="4669199"/>
            <a:chOff x="9941002" y="2579755"/>
            <a:chExt cx="5943198" cy="4932600"/>
          </a:xfrm>
        </p:grpSpPr>
        <p:sp>
          <p:nvSpPr>
            <p:cNvPr id="20" name="Google Shape;144;p38">
              <a:extLst>
                <a:ext uri="{FF2B5EF4-FFF2-40B4-BE49-F238E27FC236}">
                  <a16:creationId xmlns:a16="http://schemas.microsoft.com/office/drawing/2014/main" id="{4F3BBD7D-EDCE-D80A-D3FE-F07E5F4B120E}"/>
                </a:ext>
              </a:extLst>
            </p:cNvPr>
            <p:cNvSpPr txBox="1"/>
            <p:nvPr/>
          </p:nvSpPr>
          <p:spPr>
            <a:xfrm>
              <a:off x="10087590" y="2625677"/>
              <a:ext cx="5443800" cy="527018"/>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Technology</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1" name="Google Shape;145;p38">
              <a:extLst>
                <a:ext uri="{FF2B5EF4-FFF2-40B4-BE49-F238E27FC236}">
                  <a16:creationId xmlns:a16="http://schemas.microsoft.com/office/drawing/2014/main" id="{4153D370-F960-125F-191F-1CD7B19B5284}"/>
                </a:ext>
              </a:extLst>
            </p:cNvPr>
            <p:cNvSpPr txBox="1"/>
            <p:nvPr/>
          </p:nvSpPr>
          <p:spPr>
            <a:xfrm>
              <a:off x="9958643" y="6593498"/>
              <a:ext cx="2566240" cy="7638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Data processing tools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2" name="Google Shape;146;p38">
              <a:extLst>
                <a:ext uri="{FF2B5EF4-FFF2-40B4-BE49-F238E27FC236}">
                  <a16:creationId xmlns:a16="http://schemas.microsoft.com/office/drawing/2014/main" id="{EF572F7B-8E55-1DDA-06A9-0D9D1337741B}"/>
                </a:ext>
              </a:extLst>
            </p:cNvPr>
            <p:cNvSpPr txBox="1"/>
            <p:nvPr/>
          </p:nvSpPr>
          <p:spPr>
            <a:xfrm>
              <a:off x="10250950" y="3863998"/>
              <a:ext cx="1535399" cy="7638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Python </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language</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3" name="Google Shape;147;p38">
              <a:extLst>
                <a:ext uri="{FF2B5EF4-FFF2-40B4-BE49-F238E27FC236}">
                  <a16:creationId xmlns:a16="http://schemas.microsoft.com/office/drawing/2014/main" id="{2710E9F1-9B34-F361-3590-6059BFEABBD1}"/>
                </a:ext>
              </a:extLst>
            </p:cNvPr>
            <p:cNvSpPr txBox="1"/>
            <p:nvPr/>
          </p:nvSpPr>
          <p:spPr>
            <a:xfrm>
              <a:off x="13873918" y="3771368"/>
              <a:ext cx="1926307" cy="8668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Application </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design</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4" name="Google Shape;148;p38">
              <a:extLst>
                <a:ext uri="{FF2B5EF4-FFF2-40B4-BE49-F238E27FC236}">
                  <a16:creationId xmlns:a16="http://schemas.microsoft.com/office/drawing/2014/main" id="{23238F04-DC65-968F-0689-1C92EB05067C}"/>
                </a:ext>
              </a:extLst>
            </p:cNvPr>
            <p:cNvSpPr txBox="1"/>
            <p:nvPr/>
          </p:nvSpPr>
          <p:spPr>
            <a:xfrm>
              <a:off x="14183576" y="6679249"/>
              <a:ext cx="1411500" cy="42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Library</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5" name="Google Shape;149;p38">
              <a:extLst>
                <a:ext uri="{FF2B5EF4-FFF2-40B4-BE49-F238E27FC236}">
                  <a16:creationId xmlns:a16="http://schemas.microsoft.com/office/drawing/2014/main" id="{8E18AC41-9251-E666-EDEC-9D9C3348A3A9}"/>
                </a:ext>
              </a:extLst>
            </p:cNvPr>
            <p:cNvSpPr/>
            <p:nvPr/>
          </p:nvSpPr>
          <p:spPr>
            <a:xfrm>
              <a:off x="9941002" y="2579755"/>
              <a:ext cx="5943198" cy="4932600"/>
            </a:xfrm>
            <a:prstGeom prst="roundRect">
              <a:avLst>
                <a:gd name="adj" fmla="val 4699"/>
              </a:avLst>
            </a:prstGeom>
            <a:noFill/>
            <a:ln w="12700" cap="flat" cmpd="sng">
              <a:solidFill>
                <a:srgbClr val="2B83A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a:ea typeface="Open Sans"/>
                <a:cs typeface="Open Sans"/>
                <a:sym typeface="Open Sans"/>
              </a:endParaRPr>
            </a:p>
          </p:txBody>
        </p:sp>
        <p:pic>
          <p:nvPicPr>
            <p:cNvPr id="26" name="Google Shape;150;p38">
              <a:extLst>
                <a:ext uri="{FF2B5EF4-FFF2-40B4-BE49-F238E27FC236}">
                  <a16:creationId xmlns:a16="http://schemas.microsoft.com/office/drawing/2014/main" id="{D0BD721F-D7CA-7370-43FD-36E903E9774F}"/>
                </a:ext>
              </a:extLst>
            </p:cNvPr>
            <p:cNvPicPr preferRelativeResize="0"/>
            <p:nvPr/>
          </p:nvPicPr>
          <p:blipFill rotWithShape="1">
            <a:blip r:embed="rId8">
              <a:alphaModFix/>
            </a:blip>
            <a:srcRect l="20226" t="23510" r="18734" b="16325"/>
            <a:stretch/>
          </p:blipFill>
          <p:spPr>
            <a:xfrm>
              <a:off x="12598508" y="5905877"/>
              <a:ext cx="1199947" cy="1297114"/>
            </a:xfrm>
            <a:prstGeom prst="rect">
              <a:avLst/>
            </a:prstGeom>
            <a:noFill/>
            <a:ln>
              <a:noFill/>
            </a:ln>
          </p:spPr>
        </p:pic>
        <p:pic>
          <p:nvPicPr>
            <p:cNvPr id="27" name="Google Shape;151;p38">
              <a:extLst>
                <a:ext uri="{FF2B5EF4-FFF2-40B4-BE49-F238E27FC236}">
                  <a16:creationId xmlns:a16="http://schemas.microsoft.com/office/drawing/2014/main" id="{E98C553F-92A6-BA69-CA3E-E47F8B53010C}"/>
                </a:ext>
              </a:extLst>
            </p:cNvPr>
            <p:cNvPicPr preferRelativeResize="0"/>
            <p:nvPr/>
          </p:nvPicPr>
          <p:blipFill rotWithShape="1">
            <a:blip r:embed="rId9">
              <a:alphaModFix/>
            </a:blip>
            <a:srcRect/>
            <a:stretch/>
          </p:blipFill>
          <p:spPr>
            <a:xfrm>
              <a:off x="10841673" y="5799330"/>
              <a:ext cx="829821" cy="863181"/>
            </a:xfrm>
            <a:prstGeom prst="rect">
              <a:avLst/>
            </a:prstGeom>
            <a:noFill/>
            <a:ln>
              <a:noFill/>
            </a:ln>
          </p:spPr>
        </p:pic>
        <p:pic>
          <p:nvPicPr>
            <p:cNvPr id="28" name="Google Shape;152;p38">
              <a:extLst>
                <a:ext uri="{FF2B5EF4-FFF2-40B4-BE49-F238E27FC236}">
                  <a16:creationId xmlns:a16="http://schemas.microsoft.com/office/drawing/2014/main" id="{AA470F58-E92A-D180-0626-8975F9C3CDDD}"/>
                </a:ext>
              </a:extLst>
            </p:cNvPr>
            <p:cNvPicPr preferRelativeResize="0"/>
            <p:nvPr/>
          </p:nvPicPr>
          <p:blipFill rotWithShape="1">
            <a:blip r:embed="rId10">
              <a:alphaModFix/>
            </a:blip>
            <a:srcRect l="11665" t="13179" r="11607" b="11023"/>
            <a:stretch/>
          </p:blipFill>
          <p:spPr>
            <a:xfrm>
              <a:off x="10603741" y="4792123"/>
              <a:ext cx="641003" cy="658672"/>
            </a:xfrm>
            <a:prstGeom prst="rect">
              <a:avLst/>
            </a:prstGeom>
            <a:noFill/>
            <a:ln>
              <a:noFill/>
            </a:ln>
          </p:spPr>
        </p:pic>
        <p:pic>
          <p:nvPicPr>
            <p:cNvPr id="29" name="Google Shape;153;p38">
              <a:extLst>
                <a:ext uri="{FF2B5EF4-FFF2-40B4-BE49-F238E27FC236}">
                  <a16:creationId xmlns:a16="http://schemas.microsoft.com/office/drawing/2014/main" id="{E4CCF13E-23BA-8491-1381-91F5AA927C33}"/>
                </a:ext>
              </a:extLst>
            </p:cNvPr>
            <p:cNvPicPr preferRelativeResize="0"/>
            <p:nvPr/>
          </p:nvPicPr>
          <p:blipFill rotWithShape="1">
            <a:blip r:embed="rId11">
              <a:alphaModFix/>
            </a:blip>
            <a:srcRect l="8284" t="29111" r="6351" b="36969"/>
            <a:stretch/>
          </p:blipFill>
          <p:spPr>
            <a:xfrm>
              <a:off x="12039978" y="4140131"/>
              <a:ext cx="1535399" cy="634584"/>
            </a:xfrm>
            <a:prstGeom prst="rect">
              <a:avLst/>
            </a:prstGeom>
            <a:noFill/>
            <a:ln>
              <a:noFill/>
            </a:ln>
          </p:spPr>
        </p:pic>
        <p:pic>
          <p:nvPicPr>
            <p:cNvPr id="30" name="Google Shape;154;p38">
              <a:extLst>
                <a:ext uri="{FF2B5EF4-FFF2-40B4-BE49-F238E27FC236}">
                  <a16:creationId xmlns:a16="http://schemas.microsoft.com/office/drawing/2014/main" id="{0BE19A7C-A033-CA30-0FFF-BD61F8EF5CF0}"/>
                </a:ext>
              </a:extLst>
            </p:cNvPr>
            <p:cNvPicPr preferRelativeResize="0"/>
            <p:nvPr/>
          </p:nvPicPr>
          <p:blipFill rotWithShape="1">
            <a:blip r:embed="rId12">
              <a:alphaModFix/>
            </a:blip>
            <a:srcRect l="11117" t="9726" r="13586" b="10387"/>
            <a:stretch/>
          </p:blipFill>
          <p:spPr>
            <a:xfrm>
              <a:off x="14447511" y="4638240"/>
              <a:ext cx="791174" cy="873154"/>
            </a:xfrm>
            <a:prstGeom prst="rect">
              <a:avLst/>
            </a:prstGeom>
            <a:noFill/>
            <a:ln>
              <a:noFill/>
            </a:ln>
          </p:spPr>
        </p:pic>
        <p:pic>
          <p:nvPicPr>
            <p:cNvPr id="31" name="Google Shape;155;p38">
              <a:extLst>
                <a:ext uri="{FF2B5EF4-FFF2-40B4-BE49-F238E27FC236}">
                  <a16:creationId xmlns:a16="http://schemas.microsoft.com/office/drawing/2014/main" id="{E8B96A10-5161-287F-EC4E-56ADDE6D6C2C}"/>
                </a:ext>
              </a:extLst>
            </p:cNvPr>
            <p:cNvPicPr preferRelativeResize="0"/>
            <p:nvPr/>
          </p:nvPicPr>
          <p:blipFill rotWithShape="1">
            <a:blip r:embed="rId13">
              <a:alphaModFix/>
            </a:blip>
            <a:srcRect l="13144" t="8264" r="10417" b="18659"/>
            <a:stretch/>
          </p:blipFill>
          <p:spPr>
            <a:xfrm>
              <a:off x="14507854" y="5892461"/>
              <a:ext cx="791174" cy="786787"/>
            </a:xfrm>
            <a:prstGeom prst="rect">
              <a:avLst/>
            </a:prstGeom>
            <a:noFill/>
            <a:ln>
              <a:noFill/>
            </a:ln>
          </p:spPr>
        </p:pic>
        <p:sp>
          <p:nvSpPr>
            <p:cNvPr id="32" name="Google Shape;156;p38">
              <a:extLst>
                <a:ext uri="{FF2B5EF4-FFF2-40B4-BE49-F238E27FC236}">
                  <a16:creationId xmlns:a16="http://schemas.microsoft.com/office/drawing/2014/main" id="{50984300-8AB9-600F-2FB0-B6C181FF7F2B}"/>
                </a:ext>
              </a:extLst>
            </p:cNvPr>
            <p:cNvSpPr txBox="1"/>
            <p:nvPr/>
          </p:nvSpPr>
          <p:spPr>
            <a:xfrm>
              <a:off x="11644570" y="3264962"/>
              <a:ext cx="2291446" cy="6857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Operating systems</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34" name="Brandline_LVC">
            <a:extLst>
              <a:ext uri="{FF2B5EF4-FFF2-40B4-BE49-F238E27FC236}">
                <a16:creationId xmlns:a16="http://schemas.microsoft.com/office/drawing/2014/main" id="{B7788C84-2694-4F88-BFDE-C9D1A9E9FB1E}"/>
              </a:ext>
            </a:extLst>
          </p:cNvPr>
          <p:cNvSpPr/>
          <p:nvPr/>
        </p:nvSpPr>
        <p:spPr>
          <a:xfrm>
            <a:off x="6718301" y="816324"/>
            <a:ext cx="2823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9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17C3AF-F849-4880-A4D3-E62A168C5C64}"/>
              </a:ext>
            </a:extLst>
          </p:cNvPr>
          <p:cNvSpPr>
            <a:spLocks noGrp="1"/>
          </p:cNvSpPr>
          <p:nvPr>
            <p:ph type="body" idx="10"/>
          </p:nvPr>
        </p:nvSpPr>
        <p:spPr>
          <a:xfrm>
            <a:off x="1291857" y="1512833"/>
            <a:ext cx="13696999" cy="496984"/>
          </a:xfrm>
        </p:spPr>
        <p:txBody>
          <a:bodyPr/>
          <a:lstStyle/>
          <a:p>
            <a:r>
              <a:rPr lang="en-US" sz="2200" b="0" i="0" u="none" strike="noStrike" cap="none" dirty="0">
                <a:solidFill>
                  <a:srgbClr val="404040"/>
                </a:solidFill>
                <a:latin typeface="Open Sans"/>
                <a:ea typeface="Open Sans"/>
                <a:cs typeface="Open Sans"/>
                <a:sym typeface="Open Sans"/>
              </a:rPr>
              <a:t>Wearable devices use data science to analyze data from their biometric sensors.</a:t>
            </a:r>
          </a:p>
        </p:txBody>
      </p:sp>
      <p:sp>
        <p:nvSpPr>
          <p:cNvPr id="4" name="Title 3">
            <a:extLst>
              <a:ext uri="{FF2B5EF4-FFF2-40B4-BE49-F238E27FC236}">
                <a16:creationId xmlns:a16="http://schemas.microsoft.com/office/drawing/2014/main" id="{CCCCC146-8693-6A08-96C8-8C98DBA962DE}"/>
              </a:ext>
            </a:extLst>
          </p:cNvPr>
          <p:cNvSpPr>
            <a:spLocks noGrp="1"/>
          </p:cNvSpPr>
          <p:nvPr>
            <p:ph type="title"/>
          </p:nvPr>
        </p:nvSpPr>
        <p:spPr/>
        <p:txBody>
          <a:bodyPr/>
          <a:lstStyle/>
          <a:p>
            <a:r>
              <a:rPr lang="en-IN" dirty="0"/>
              <a:t>Application of Data Science: Healthcare</a:t>
            </a:r>
            <a:endParaRPr lang="en-US" dirty="0"/>
          </a:p>
        </p:txBody>
      </p:sp>
      <p:sp>
        <p:nvSpPr>
          <p:cNvPr id="7" name="Google Shape;669;p44">
            <a:extLst>
              <a:ext uri="{FF2B5EF4-FFF2-40B4-BE49-F238E27FC236}">
                <a16:creationId xmlns:a16="http://schemas.microsoft.com/office/drawing/2014/main" id="{CE21A581-864B-1C4C-0692-49829703E6A2}"/>
              </a:ext>
            </a:extLst>
          </p:cNvPr>
          <p:cNvSpPr txBox="1"/>
          <p:nvPr/>
        </p:nvSpPr>
        <p:spPr>
          <a:xfrm>
            <a:off x="12354999" y="7406381"/>
            <a:ext cx="246784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Data analytics</a:t>
            </a:r>
            <a:endParaRPr sz="2200" b="0" i="0" u="none" strike="noStrike" cap="none" dirty="0">
              <a:solidFill>
                <a:srgbClr val="404040"/>
              </a:solidFill>
              <a:latin typeface="Open Sans"/>
              <a:ea typeface="Open Sans"/>
              <a:cs typeface="Open Sans"/>
              <a:sym typeface="Open Sans"/>
            </a:endParaRPr>
          </a:p>
        </p:txBody>
      </p:sp>
      <p:sp>
        <p:nvSpPr>
          <p:cNvPr id="9" name="Google Shape;662;p44">
            <a:extLst>
              <a:ext uri="{FF2B5EF4-FFF2-40B4-BE49-F238E27FC236}">
                <a16:creationId xmlns:a16="http://schemas.microsoft.com/office/drawing/2014/main" id="{AA7980A5-93F1-75FC-F775-BDB750A7D3AC}"/>
              </a:ext>
            </a:extLst>
          </p:cNvPr>
          <p:cNvSpPr txBox="1"/>
          <p:nvPr/>
        </p:nvSpPr>
        <p:spPr>
          <a:xfrm>
            <a:off x="1337780" y="4166586"/>
            <a:ext cx="2251270" cy="2913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Wearable device</a:t>
            </a:r>
            <a:endParaRPr sz="2200" b="0" i="0" u="none" strike="noStrike" cap="none" dirty="0">
              <a:solidFill>
                <a:srgbClr val="404040"/>
              </a:solidFill>
              <a:latin typeface="Open Sans"/>
              <a:ea typeface="Open Sans"/>
              <a:cs typeface="Open Sans"/>
              <a:sym typeface="Open Sans"/>
            </a:endParaRPr>
          </a:p>
        </p:txBody>
      </p:sp>
      <p:sp>
        <p:nvSpPr>
          <p:cNvPr id="10" name="Google Shape;663;p44">
            <a:extLst>
              <a:ext uri="{FF2B5EF4-FFF2-40B4-BE49-F238E27FC236}">
                <a16:creationId xmlns:a16="http://schemas.microsoft.com/office/drawing/2014/main" id="{1DAB3E13-2EBA-FEDE-90B9-235D192215DF}"/>
              </a:ext>
            </a:extLst>
          </p:cNvPr>
          <p:cNvSpPr txBox="1"/>
          <p:nvPr/>
        </p:nvSpPr>
        <p:spPr>
          <a:xfrm>
            <a:off x="4252826" y="3517816"/>
            <a:ext cx="2251270" cy="665515"/>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Biometric data transfer</a:t>
            </a:r>
            <a:endParaRPr sz="2200" b="0" i="0" u="none" strike="noStrike" cap="none">
              <a:solidFill>
                <a:srgbClr val="404040"/>
              </a:solidFill>
              <a:latin typeface="Open Sans"/>
              <a:ea typeface="Open Sans"/>
              <a:cs typeface="Open Sans"/>
              <a:sym typeface="Open Sans"/>
            </a:endParaRPr>
          </a:p>
        </p:txBody>
      </p:sp>
      <p:sp>
        <p:nvSpPr>
          <p:cNvPr id="11" name="Google Shape;664;p44">
            <a:extLst>
              <a:ext uri="{FF2B5EF4-FFF2-40B4-BE49-F238E27FC236}">
                <a16:creationId xmlns:a16="http://schemas.microsoft.com/office/drawing/2014/main" id="{FD2D75AA-E579-A73A-D8B0-D774578FA331}"/>
              </a:ext>
            </a:extLst>
          </p:cNvPr>
          <p:cNvSpPr txBox="1"/>
          <p:nvPr/>
        </p:nvSpPr>
        <p:spPr>
          <a:xfrm>
            <a:off x="6878063" y="3683625"/>
            <a:ext cx="1749186" cy="2913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IoT gateway</a:t>
            </a:r>
            <a:endParaRPr sz="2200" b="0" i="0" u="none" strike="noStrike" cap="none">
              <a:solidFill>
                <a:srgbClr val="3F3F3F"/>
              </a:solidFill>
              <a:latin typeface="Open Sans"/>
              <a:ea typeface="Open Sans"/>
              <a:cs typeface="Open Sans"/>
              <a:sym typeface="Open Sans"/>
            </a:endParaRPr>
          </a:p>
        </p:txBody>
      </p:sp>
      <p:sp>
        <p:nvSpPr>
          <p:cNvPr id="12" name="Google Shape;665;p44">
            <a:extLst>
              <a:ext uri="{FF2B5EF4-FFF2-40B4-BE49-F238E27FC236}">
                <a16:creationId xmlns:a16="http://schemas.microsoft.com/office/drawing/2014/main" id="{C63B6F82-6DE7-0439-6C55-6BF7B4CFE5A6}"/>
              </a:ext>
            </a:extLst>
          </p:cNvPr>
          <p:cNvSpPr txBox="1"/>
          <p:nvPr/>
        </p:nvSpPr>
        <p:spPr>
          <a:xfrm>
            <a:off x="10026737" y="3593461"/>
            <a:ext cx="1992585" cy="614789"/>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Data transfer to servers</a:t>
            </a:r>
            <a:endParaRPr sz="2200" b="0" i="0" u="none" strike="noStrike" cap="none">
              <a:solidFill>
                <a:srgbClr val="404040"/>
              </a:solidFill>
              <a:latin typeface="Open Sans"/>
              <a:ea typeface="Open Sans"/>
              <a:cs typeface="Open Sans"/>
              <a:sym typeface="Open Sans"/>
            </a:endParaRPr>
          </a:p>
        </p:txBody>
      </p:sp>
      <p:sp>
        <p:nvSpPr>
          <p:cNvPr id="13" name="Google Shape;666;p44">
            <a:extLst>
              <a:ext uri="{FF2B5EF4-FFF2-40B4-BE49-F238E27FC236}">
                <a16:creationId xmlns:a16="http://schemas.microsoft.com/office/drawing/2014/main" id="{7AB0CBCE-103F-195F-F7A0-B517ACAD5692}"/>
              </a:ext>
            </a:extLst>
          </p:cNvPr>
          <p:cNvSpPr txBox="1"/>
          <p:nvPr/>
        </p:nvSpPr>
        <p:spPr>
          <a:xfrm>
            <a:off x="12434659" y="3754925"/>
            <a:ext cx="2132412" cy="601494"/>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Enterprise infrastructure</a:t>
            </a:r>
            <a:endParaRPr sz="2200" b="0" i="0" u="none" strike="noStrike" cap="none" dirty="0">
              <a:solidFill>
                <a:srgbClr val="404040"/>
              </a:solidFill>
              <a:latin typeface="Open Sans"/>
              <a:ea typeface="Open Sans"/>
              <a:cs typeface="Open Sans"/>
              <a:sym typeface="Open Sans"/>
            </a:endParaRPr>
          </a:p>
        </p:txBody>
      </p:sp>
      <p:sp>
        <p:nvSpPr>
          <p:cNvPr id="14" name="Google Shape;667;p44">
            <a:extLst>
              <a:ext uri="{FF2B5EF4-FFF2-40B4-BE49-F238E27FC236}">
                <a16:creationId xmlns:a16="http://schemas.microsoft.com/office/drawing/2014/main" id="{C8866307-CE9E-A89F-B4F1-21D16839F571}"/>
              </a:ext>
            </a:extLst>
          </p:cNvPr>
          <p:cNvSpPr txBox="1"/>
          <p:nvPr/>
        </p:nvSpPr>
        <p:spPr>
          <a:xfrm>
            <a:off x="6875492" y="7343099"/>
            <a:ext cx="1962866" cy="62748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Engagement dashboard</a:t>
            </a:r>
            <a:endParaRPr sz="2200" b="0" i="0" u="none" strike="noStrike" cap="none">
              <a:solidFill>
                <a:srgbClr val="404040"/>
              </a:solidFill>
              <a:latin typeface="Open Sans"/>
              <a:ea typeface="Open Sans"/>
              <a:cs typeface="Open Sans"/>
              <a:sym typeface="Open Sans"/>
            </a:endParaRPr>
          </a:p>
        </p:txBody>
      </p:sp>
      <p:sp>
        <p:nvSpPr>
          <p:cNvPr id="15" name="Google Shape;668;p44">
            <a:extLst>
              <a:ext uri="{FF2B5EF4-FFF2-40B4-BE49-F238E27FC236}">
                <a16:creationId xmlns:a16="http://schemas.microsoft.com/office/drawing/2014/main" id="{C0C31195-C28C-2610-69BF-A590388BAA9C}"/>
              </a:ext>
            </a:extLst>
          </p:cNvPr>
          <p:cNvSpPr txBox="1"/>
          <p:nvPr/>
        </p:nvSpPr>
        <p:spPr>
          <a:xfrm>
            <a:off x="1192952" y="7298169"/>
            <a:ext cx="2467840" cy="62748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404040"/>
                </a:solidFill>
                <a:latin typeface="Open Sans"/>
                <a:ea typeface="Open Sans"/>
                <a:cs typeface="Open Sans"/>
                <a:sym typeface="Open Sans"/>
              </a:rPr>
              <a:t>I</a:t>
            </a:r>
            <a:r>
              <a:rPr lang="en-US" sz="2200" b="0" i="0" u="none" strike="noStrike" cap="none" dirty="0">
                <a:solidFill>
                  <a:srgbClr val="404040"/>
                </a:solidFill>
                <a:latin typeface="Open Sans"/>
                <a:ea typeface="Open Sans"/>
                <a:cs typeface="Open Sans"/>
                <a:sym typeface="Open Sans"/>
              </a:rPr>
              <a:t>nformed decision-making</a:t>
            </a:r>
            <a:endParaRPr sz="2200" b="0" i="0" u="none" strike="noStrike" cap="none" dirty="0">
              <a:solidFill>
                <a:srgbClr val="404040"/>
              </a:solidFill>
              <a:latin typeface="Open Sans"/>
              <a:ea typeface="Open Sans"/>
              <a:cs typeface="Open Sans"/>
              <a:sym typeface="Open Sans"/>
            </a:endParaRPr>
          </a:p>
        </p:txBody>
      </p:sp>
      <p:pic>
        <p:nvPicPr>
          <p:cNvPr id="16" name="Google Shape;671;p44">
            <a:extLst>
              <a:ext uri="{FF2B5EF4-FFF2-40B4-BE49-F238E27FC236}">
                <a16:creationId xmlns:a16="http://schemas.microsoft.com/office/drawing/2014/main" id="{DE9CE199-BAE7-62F2-942D-B9C317A4109B}"/>
              </a:ext>
            </a:extLst>
          </p:cNvPr>
          <p:cNvPicPr preferRelativeResize="0"/>
          <p:nvPr/>
        </p:nvPicPr>
        <p:blipFill rotWithShape="1">
          <a:blip r:embed="rId3">
            <a:alphaModFix/>
          </a:blip>
          <a:srcRect/>
          <a:stretch/>
        </p:blipFill>
        <p:spPr>
          <a:xfrm>
            <a:off x="1918532" y="2484441"/>
            <a:ext cx="1078468" cy="1657629"/>
          </a:xfrm>
          <a:prstGeom prst="rect">
            <a:avLst/>
          </a:prstGeom>
          <a:noFill/>
          <a:ln>
            <a:noFill/>
          </a:ln>
        </p:spPr>
      </p:pic>
      <p:pic>
        <p:nvPicPr>
          <p:cNvPr id="17" name="Google Shape;672;p44">
            <a:extLst>
              <a:ext uri="{FF2B5EF4-FFF2-40B4-BE49-F238E27FC236}">
                <a16:creationId xmlns:a16="http://schemas.microsoft.com/office/drawing/2014/main" id="{46629207-F9FC-E7E5-4F97-C6E7AFDF554F}"/>
              </a:ext>
            </a:extLst>
          </p:cNvPr>
          <p:cNvPicPr preferRelativeResize="0"/>
          <p:nvPr/>
        </p:nvPicPr>
        <p:blipFill rotWithShape="1">
          <a:blip r:embed="rId4">
            <a:alphaModFix/>
          </a:blip>
          <a:srcRect/>
          <a:stretch/>
        </p:blipFill>
        <p:spPr>
          <a:xfrm>
            <a:off x="3517115" y="2944406"/>
            <a:ext cx="376444" cy="388931"/>
          </a:xfrm>
          <a:prstGeom prst="rect">
            <a:avLst/>
          </a:prstGeom>
          <a:noFill/>
          <a:ln>
            <a:noFill/>
          </a:ln>
        </p:spPr>
      </p:pic>
      <p:pic>
        <p:nvPicPr>
          <p:cNvPr id="18" name="Google Shape;673;p44">
            <a:extLst>
              <a:ext uri="{FF2B5EF4-FFF2-40B4-BE49-F238E27FC236}">
                <a16:creationId xmlns:a16="http://schemas.microsoft.com/office/drawing/2014/main" id="{BF717C65-27F5-E630-ED80-B8E0EF8D80D8}"/>
              </a:ext>
            </a:extLst>
          </p:cNvPr>
          <p:cNvPicPr preferRelativeResize="0"/>
          <p:nvPr/>
        </p:nvPicPr>
        <p:blipFill rotWithShape="1">
          <a:blip r:embed="rId5">
            <a:alphaModFix/>
          </a:blip>
          <a:srcRect/>
          <a:stretch/>
        </p:blipFill>
        <p:spPr>
          <a:xfrm>
            <a:off x="6982332" y="2631991"/>
            <a:ext cx="1517421" cy="924763"/>
          </a:xfrm>
          <a:prstGeom prst="rect">
            <a:avLst/>
          </a:prstGeom>
          <a:noFill/>
          <a:ln>
            <a:noFill/>
          </a:ln>
        </p:spPr>
      </p:pic>
      <p:pic>
        <p:nvPicPr>
          <p:cNvPr id="19" name="Google Shape;674;p44">
            <a:extLst>
              <a:ext uri="{FF2B5EF4-FFF2-40B4-BE49-F238E27FC236}">
                <a16:creationId xmlns:a16="http://schemas.microsoft.com/office/drawing/2014/main" id="{45350E9C-E15A-C313-C314-8A0EC9514379}"/>
              </a:ext>
            </a:extLst>
          </p:cNvPr>
          <p:cNvPicPr preferRelativeResize="0"/>
          <p:nvPr/>
        </p:nvPicPr>
        <p:blipFill rotWithShape="1">
          <a:blip r:embed="rId6">
            <a:alphaModFix/>
          </a:blip>
          <a:srcRect/>
          <a:stretch/>
        </p:blipFill>
        <p:spPr>
          <a:xfrm>
            <a:off x="12850825" y="2516225"/>
            <a:ext cx="1269861" cy="1077236"/>
          </a:xfrm>
          <a:prstGeom prst="rect">
            <a:avLst/>
          </a:prstGeom>
          <a:noFill/>
          <a:ln>
            <a:noFill/>
          </a:ln>
        </p:spPr>
      </p:pic>
      <p:pic>
        <p:nvPicPr>
          <p:cNvPr id="20" name="Google Shape;675;p44">
            <a:extLst>
              <a:ext uri="{FF2B5EF4-FFF2-40B4-BE49-F238E27FC236}">
                <a16:creationId xmlns:a16="http://schemas.microsoft.com/office/drawing/2014/main" id="{B871483A-05DB-19B9-DB11-61AAB85DF9A7}"/>
              </a:ext>
            </a:extLst>
          </p:cNvPr>
          <p:cNvPicPr preferRelativeResize="0"/>
          <p:nvPr/>
        </p:nvPicPr>
        <p:blipFill rotWithShape="1">
          <a:blip r:embed="rId4">
            <a:alphaModFix/>
          </a:blip>
          <a:srcRect/>
          <a:stretch/>
        </p:blipFill>
        <p:spPr>
          <a:xfrm>
            <a:off x="8710320" y="2851704"/>
            <a:ext cx="572264" cy="591246"/>
          </a:xfrm>
          <a:prstGeom prst="rect">
            <a:avLst/>
          </a:prstGeom>
          <a:noFill/>
          <a:ln>
            <a:noFill/>
          </a:ln>
        </p:spPr>
      </p:pic>
      <p:cxnSp>
        <p:nvCxnSpPr>
          <p:cNvPr id="41" name="Google Shape;677;p44">
            <a:extLst>
              <a:ext uri="{FF2B5EF4-FFF2-40B4-BE49-F238E27FC236}">
                <a16:creationId xmlns:a16="http://schemas.microsoft.com/office/drawing/2014/main" id="{AFEC2AAA-01FD-5492-031B-52303E7E47CA}"/>
              </a:ext>
            </a:extLst>
          </p:cNvPr>
          <p:cNvCxnSpPr/>
          <p:nvPr/>
        </p:nvCxnSpPr>
        <p:spPr>
          <a:xfrm>
            <a:off x="4418809" y="3256826"/>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oogle Shape;686;p44">
            <a:extLst>
              <a:ext uri="{FF2B5EF4-FFF2-40B4-BE49-F238E27FC236}">
                <a16:creationId xmlns:a16="http://schemas.microsoft.com/office/drawing/2014/main" id="{2DA2797B-D31D-9A68-A7C6-02F40DAABE11}"/>
              </a:ext>
            </a:extLst>
          </p:cNvPr>
          <p:cNvCxnSpPr/>
          <p:nvPr/>
        </p:nvCxnSpPr>
        <p:spPr>
          <a:xfrm rot="5400000">
            <a:off x="13034933" y="5058546"/>
            <a:ext cx="1006688"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Google Shape;690;p44">
            <a:extLst>
              <a:ext uri="{FF2B5EF4-FFF2-40B4-BE49-F238E27FC236}">
                <a16:creationId xmlns:a16="http://schemas.microsoft.com/office/drawing/2014/main" id="{64E85909-FA43-84AA-A1AA-2DC7084361EC}"/>
              </a:ext>
            </a:extLst>
          </p:cNvPr>
          <p:cNvCxnSpPr/>
          <p:nvPr/>
        </p:nvCxnSpPr>
        <p:spPr>
          <a:xfrm rot="10800000">
            <a:off x="9742945" y="6027382"/>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pic>
        <p:nvPicPr>
          <p:cNvPr id="25" name="Google Shape;692;p44">
            <a:extLst>
              <a:ext uri="{FF2B5EF4-FFF2-40B4-BE49-F238E27FC236}">
                <a16:creationId xmlns:a16="http://schemas.microsoft.com/office/drawing/2014/main" id="{2506FF0F-3C3D-8E91-7807-52E0827D4EBA}"/>
              </a:ext>
            </a:extLst>
          </p:cNvPr>
          <p:cNvPicPr preferRelativeResize="0"/>
          <p:nvPr/>
        </p:nvPicPr>
        <p:blipFill rotWithShape="1">
          <a:blip r:embed="rId7">
            <a:alphaModFix/>
          </a:blip>
          <a:srcRect/>
          <a:stretch/>
        </p:blipFill>
        <p:spPr>
          <a:xfrm>
            <a:off x="7082057" y="4562920"/>
            <a:ext cx="1599847" cy="2696375"/>
          </a:xfrm>
          <a:prstGeom prst="rect">
            <a:avLst/>
          </a:prstGeom>
          <a:noFill/>
          <a:ln>
            <a:noFill/>
          </a:ln>
        </p:spPr>
      </p:pic>
      <p:pic>
        <p:nvPicPr>
          <p:cNvPr id="27" name="Google Shape;697;p44">
            <a:extLst>
              <a:ext uri="{FF2B5EF4-FFF2-40B4-BE49-F238E27FC236}">
                <a16:creationId xmlns:a16="http://schemas.microsoft.com/office/drawing/2014/main" id="{02C7203B-714C-57DF-E396-134956A8BFC3}"/>
              </a:ext>
            </a:extLst>
          </p:cNvPr>
          <p:cNvPicPr preferRelativeResize="0"/>
          <p:nvPr/>
        </p:nvPicPr>
        <p:blipFill rotWithShape="1">
          <a:blip r:embed="rId8">
            <a:alphaModFix/>
          </a:blip>
          <a:srcRect/>
          <a:stretch/>
        </p:blipFill>
        <p:spPr>
          <a:xfrm>
            <a:off x="2063881" y="5164408"/>
            <a:ext cx="738524" cy="2094880"/>
          </a:xfrm>
          <a:prstGeom prst="rect">
            <a:avLst/>
          </a:prstGeom>
          <a:noFill/>
          <a:ln>
            <a:noFill/>
          </a:ln>
        </p:spPr>
      </p:pic>
      <p:pic>
        <p:nvPicPr>
          <p:cNvPr id="28" name="Google Shape;698;p44">
            <a:extLst>
              <a:ext uri="{FF2B5EF4-FFF2-40B4-BE49-F238E27FC236}">
                <a16:creationId xmlns:a16="http://schemas.microsoft.com/office/drawing/2014/main" id="{B1524278-A934-7BE5-A0F6-0B867B7A0464}"/>
              </a:ext>
            </a:extLst>
          </p:cNvPr>
          <p:cNvPicPr preferRelativeResize="0"/>
          <p:nvPr/>
        </p:nvPicPr>
        <p:blipFill rotWithShape="1">
          <a:blip r:embed="rId9">
            <a:alphaModFix/>
          </a:blip>
          <a:srcRect/>
          <a:stretch/>
        </p:blipFill>
        <p:spPr>
          <a:xfrm>
            <a:off x="12622052" y="5757450"/>
            <a:ext cx="1727406" cy="1871181"/>
          </a:xfrm>
          <a:prstGeom prst="rect">
            <a:avLst/>
          </a:prstGeom>
          <a:noFill/>
          <a:ln>
            <a:noFill/>
          </a:ln>
        </p:spPr>
      </p:pic>
      <p:cxnSp>
        <p:nvCxnSpPr>
          <p:cNvPr id="2" name="Google Shape;677;p44">
            <a:extLst>
              <a:ext uri="{FF2B5EF4-FFF2-40B4-BE49-F238E27FC236}">
                <a16:creationId xmlns:a16="http://schemas.microsoft.com/office/drawing/2014/main" id="{E3397290-0A09-8F6A-E5EE-B2A16B44A91F}"/>
              </a:ext>
            </a:extLst>
          </p:cNvPr>
          <p:cNvCxnSpPr/>
          <p:nvPr/>
        </p:nvCxnSpPr>
        <p:spPr>
          <a:xfrm>
            <a:off x="10229648" y="3253778"/>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8" name="Google Shape;690;p44">
            <a:extLst>
              <a:ext uri="{FF2B5EF4-FFF2-40B4-BE49-F238E27FC236}">
                <a16:creationId xmlns:a16="http://schemas.microsoft.com/office/drawing/2014/main" id="{F68B2F6A-9684-3C00-991C-97AA4EB26D40}"/>
              </a:ext>
            </a:extLst>
          </p:cNvPr>
          <p:cNvCxnSpPr/>
          <p:nvPr/>
        </p:nvCxnSpPr>
        <p:spPr>
          <a:xfrm rot="10800000">
            <a:off x="4418809" y="6027382"/>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21" name="Brandline_LVC">
            <a:extLst>
              <a:ext uri="{FF2B5EF4-FFF2-40B4-BE49-F238E27FC236}">
                <a16:creationId xmlns:a16="http://schemas.microsoft.com/office/drawing/2014/main" id="{70BDF1FD-73B8-5FFC-858E-E93EBF11D1D6}"/>
              </a:ext>
            </a:extLst>
          </p:cNvPr>
          <p:cNvSpPr/>
          <p:nvPr/>
        </p:nvSpPr>
        <p:spPr>
          <a:xfrm>
            <a:off x="3771900" y="816324"/>
            <a:ext cx="8725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62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EE1408-E146-8924-2EB6-08D10AAD58AA}"/>
              </a:ext>
            </a:extLst>
          </p:cNvPr>
          <p:cNvSpPr>
            <a:spLocks noGrp="1"/>
          </p:cNvSpPr>
          <p:nvPr>
            <p:ph type="title"/>
          </p:nvPr>
        </p:nvSpPr>
        <p:spPr/>
        <p:txBody>
          <a:bodyPr>
            <a:normAutofit/>
          </a:bodyPr>
          <a:lstStyle/>
          <a:p>
            <a:r>
              <a:rPr lang="en-US">
                <a:solidFill>
                  <a:schemeClr val="tx1">
                    <a:lumMod val="75000"/>
                    <a:lumOff val="25000"/>
                  </a:schemeClr>
                </a:solidFill>
              </a:rPr>
              <a:t>Application of Data Science: Search Engines</a:t>
            </a:r>
            <a:endParaRPr lang="en-US"/>
          </a:p>
        </p:txBody>
      </p:sp>
      <p:sp>
        <p:nvSpPr>
          <p:cNvPr id="11" name="Google Shape;654;p43">
            <a:extLst>
              <a:ext uri="{FF2B5EF4-FFF2-40B4-BE49-F238E27FC236}">
                <a16:creationId xmlns:a16="http://schemas.microsoft.com/office/drawing/2014/main" id="{2A1C6183-EAF0-7BD3-2189-5512857C9108}"/>
              </a:ext>
            </a:extLst>
          </p:cNvPr>
          <p:cNvSpPr txBox="1"/>
          <p:nvPr/>
        </p:nvSpPr>
        <p:spPr>
          <a:xfrm>
            <a:off x="966671" y="1400656"/>
            <a:ext cx="14322659" cy="6858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Google employs data science to offer relevant search recommendations as users type in their queries.</a:t>
            </a:r>
          </a:p>
        </p:txBody>
      </p:sp>
      <p:grpSp>
        <p:nvGrpSpPr>
          <p:cNvPr id="14" name="Group 13">
            <a:extLst>
              <a:ext uri="{FF2B5EF4-FFF2-40B4-BE49-F238E27FC236}">
                <a16:creationId xmlns:a16="http://schemas.microsoft.com/office/drawing/2014/main" id="{8C03D78E-FB06-068E-F0BA-97EDFF504D84}"/>
              </a:ext>
            </a:extLst>
          </p:cNvPr>
          <p:cNvGrpSpPr/>
          <p:nvPr/>
        </p:nvGrpSpPr>
        <p:grpSpPr>
          <a:xfrm>
            <a:off x="4694082" y="2546440"/>
            <a:ext cx="6887893" cy="5893863"/>
            <a:chOff x="5560353" y="2546440"/>
            <a:chExt cx="6887893" cy="5893863"/>
          </a:xfrm>
        </p:grpSpPr>
        <p:pic>
          <p:nvPicPr>
            <p:cNvPr id="3" name="Picture 2">
              <a:extLst>
                <a:ext uri="{FF2B5EF4-FFF2-40B4-BE49-F238E27FC236}">
                  <a16:creationId xmlns:a16="http://schemas.microsoft.com/office/drawing/2014/main" id="{903F4730-1232-A014-575E-CF94A176ED9D}"/>
                </a:ext>
              </a:extLst>
            </p:cNvPr>
            <p:cNvPicPr>
              <a:picLocks noChangeAspect="1"/>
            </p:cNvPicPr>
            <p:nvPr/>
          </p:nvPicPr>
          <p:blipFill rotWithShape="1">
            <a:blip r:embed="rId3"/>
            <a:srcRect r="44816" b="37048"/>
            <a:stretch/>
          </p:blipFill>
          <p:spPr>
            <a:xfrm>
              <a:off x="5560353" y="3268476"/>
              <a:ext cx="6887893" cy="3702090"/>
            </a:xfrm>
            <a:prstGeom prst="rect">
              <a:avLst/>
            </a:prstGeom>
            <a:ln>
              <a:solidFill>
                <a:schemeClr val="tx1">
                  <a:lumMod val="75000"/>
                  <a:lumOff val="25000"/>
                </a:schemeClr>
              </a:solidFill>
            </a:ln>
          </p:spPr>
        </p:pic>
        <p:sp>
          <p:nvSpPr>
            <p:cNvPr id="6" name="Google Shape;644;p43">
              <a:extLst>
                <a:ext uri="{FF2B5EF4-FFF2-40B4-BE49-F238E27FC236}">
                  <a16:creationId xmlns:a16="http://schemas.microsoft.com/office/drawing/2014/main" id="{D0FCF2E7-363F-11A6-258A-41829D5FA8AF}"/>
                </a:ext>
              </a:extLst>
            </p:cNvPr>
            <p:cNvSpPr txBox="1"/>
            <p:nvPr/>
          </p:nvSpPr>
          <p:spPr>
            <a:xfrm>
              <a:off x="5821363" y="2546440"/>
              <a:ext cx="2288012" cy="40011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Search keyword</a:t>
              </a:r>
              <a:endParaRPr sz="2200" b="0" i="0" u="none" strike="noStrike" cap="none">
                <a:solidFill>
                  <a:schemeClr val="tx1">
                    <a:lumMod val="75000"/>
                    <a:lumOff val="25000"/>
                  </a:schemeClr>
                </a:solidFill>
                <a:latin typeface="Open Sans"/>
                <a:ea typeface="Open Sans"/>
                <a:cs typeface="Open Sans"/>
                <a:sym typeface="Open Sans"/>
              </a:endParaRPr>
            </a:p>
          </p:txBody>
        </p:sp>
        <p:cxnSp>
          <p:nvCxnSpPr>
            <p:cNvPr id="9" name="Google Shape;649;p43">
              <a:extLst>
                <a:ext uri="{FF2B5EF4-FFF2-40B4-BE49-F238E27FC236}">
                  <a16:creationId xmlns:a16="http://schemas.microsoft.com/office/drawing/2014/main" id="{39C87C4C-1FBD-4446-0D4E-35EAB8D428E1}"/>
                </a:ext>
              </a:extLst>
            </p:cNvPr>
            <p:cNvCxnSpPr>
              <a:cxnSpLocks/>
            </p:cNvCxnSpPr>
            <p:nvPr/>
          </p:nvCxnSpPr>
          <p:spPr>
            <a:xfrm flipV="1">
              <a:off x="8413664" y="6970566"/>
              <a:ext cx="0" cy="309543"/>
            </a:xfrm>
            <a:prstGeom prst="straightConnector1">
              <a:avLst/>
            </a:prstGeom>
            <a:noFill/>
            <a:ln w="28575" cap="flat" cmpd="sng">
              <a:solidFill>
                <a:schemeClr val="accent1"/>
              </a:solidFill>
              <a:prstDash val="solid"/>
              <a:miter lim="800000"/>
              <a:headEnd type="none" w="sm" len="sm"/>
              <a:tailEnd type="triangle" w="med" len="med"/>
            </a:ln>
          </p:spPr>
        </p:cxnSp>
        <p:sp>
          <p:nvSpPr>
            <p:cNvPr id="10" name="Google Shape;650;p43">
              <a:extLst>
                <a:ext uri="{FF2B5EF4-FFF2-40B4-BE49-F238E27FC236}">
                  <a16:creationId xmlns:a16="http://schemas.microsoft.com/office/drawing/2014/main" id="{63C422EB-1F51-FF52-64D4-8A014DA09992}"/>
                </a:ext>
              </a:extLst>
            </p:cNvPr>
            <p:cNvSpPr txBox="1"/>
            <p:nvPr/>
          </p:nvSpPr>
          <p:spPr>
            <a:xfrm>
              <a:off x="5676968" y="7258267"/>
              <a:ext cx="5473391" cy="1182036"/>
            </a:xfrm>
            <a:prstGeom prst="rect">
              <a:avLst/>
            </a:prstGeom>
            <a:no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Fast and real-time analytics is made possible by modern and advanced infrastructure, tools, and technologies.</a:t>
              </a:r>
              <a:endParaRPr sz="2200" b="0" i="0" u="none" strike="noStrike" cap="none">
                <a:solidFill>
                  <a:schemeClr val="tx1">
                    <a:lumMod val="75000"/>
                    <a:lumOff val="25000"/>
                  </a:schemeClr>
                </a:solidFill>
                <a:latin typeface="Open Sans"/>
                <a:ea typeface="Open Sans"/>
                <a:cs typeface="Open Sans"/>
                <a:sym typeface="Open Sans"/>
              </a:endParaRPr>
            </a:p>
          </p:txBody>
        </p:sp>
        <p:cxnSp>
          <p:nvCxnSpPr>
            <p:cNvPr id="12" name="Google Shape;655;p43">
              <a:extLst>
                <a:ext uri="{FF2B5EF4-FFF2-40B4-BE49-F238E27FC236}">
                  <a16:creationId xmlns:a16="http://schemas.microsoft.com/office/drawing/2014/main" id="{7031100E-BA3F-CCD1-916A-73707DEAA858}"/>
                </a:ext>
              </a:extLst>
            </p:cNvPr>
            <p:cNvCxnSpPr>
              <a:cxnSpLocks/>
            </p:cNvCxnSpPr>
            <p:nvPr/>
          </p:nvCxnSpPr>
          <p:spPr>
            <a:xfrm>
              <a:off x="6965369" y="2915551"/>
              <a:ext cx="0" cy="328247"/>
            </a:xfrm>
            <a:prstGeom prst="straightConnector1">
              <a:avLst/>
            </a:prstGeom>
            <a:noFill/>
            <a:ln w="28575" cap="flat" cmpd="sng">
              <a:solidFill>
                <a:schemeClr val="accent1"/>
              </a:solidFill>
              <a:prstDash val="solid"/>
              <a:miter lim="800000"/>
              <a:headEnd type="none" w="sm" len="sm"/>
              <a:tailEnd type="triangle" w="med" len="med"/>
            </a:ln>
          </p:spPr>
        </p:cxnSp>
      </p:grpSp>
      <p:sp>
        <p:nvSpPr>
          <p:cNvPr id="13" name="Brandline_LVC">
            <a:extLst>
              <a:ext uri="{FF2B5EF4-FFF2-40B4-BE49-F238E27FC236}">
                <a16:creationId xmlns:a16="http://schemas.microsoft.com/office/drawing/2014/main" id="{3587D6F3-2F28-A01E-7D76-14EF90110ADD}"/>
              </a:ext>
            </a:extLst>
          </p:cNvPr>
          <p:cNvSpPr/>
          <p:nvPr/>
        </p:nvSpPr>
        <p:spPr>
          <a:xfrm>
            <a:off x="3340100" y="816324"/>
            <a:ext cx="95885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579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C47CA-AD51-ABB9-3485-88B5C7E8CF2D}"/>
              </a:ext>
            </a:extLst>
          </p:cNvPr>
          <p:cNvSpPr>
            <a:spLocks noGrp="1"/>
          </p:cNvSpPr>
          <p:nvPr>
            <p:ph type="title"/>
          </p:nvPr>
        </p:nvSpPr>
        <p:spPr/>
        <p:txBody>
          <a:bodyPr>
            <a:normAutofit/>
          </a:bodyPr>
          <a:lstStyle/>
          <a:p>
            <a:r>
              <a:rPr lang="en-US"/>
              <a:t>Application of Data Science: Finance</a:t>
            </a:r>
          </a:p>
        </p:txBody>
      </p:sp>
      <p:sp>
        <p:nvSpPr>
          <p:cNvPr id="6" name="Google Shape;706;p45">
            <a:extLst>
              <a:ext uri="{FF2B5EF4-FFF2-40B4-BE49-F238E27FC236}">
                <a16:creationId xmlns:a16="http://schemas.microsoft.com/office/drawing/2014/main" id="{1AED5128-B8DB-1698-5513-EC90F2C34B48}"/>
              </a:ext>
            </a:extLst>
          </p:cNvPr>
          <p:cNvSpPr txBox="1"/>
          <p:nvPr/>
        </p:nvSpPr>
        <p:spPr>
          <a:xfrm>
            <a:off x="1478394" y="4694000"/>
            <a:ext cx="246784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Loan applicant </a:t>
            </a:r>
            <a:endParaRPr sz="2200" b="0" i="0" u="none" strike="noStrike" cap="none">
              <a:solidFill>
                <a:srgbClr val="3F3F3F"/>
              </a:solidFill>
              <a:latin typeface="Open Sans"/>
              <a:ea typeface="Open Sans"/>
              <a:cs typeface="Open Sans"/>
              <a:sym typeface="Open Sans"/>
            </a:endParaRPr>
          </a:p>
        </p:txBody>
      </p:sp>
      <p:sp>
        <p:nvSpPr>
          <p:cNvPr id="7" name="Google Shape;725;p45">
            <a:extLst>
              <a:ext uri="{FF2B5EF4-FFF2-40B4-BE49-F238E27FC236}">
                <a16:creationId xmlns:a16="http://schemas.microsoft.com/office/drawing/2014/main" id="{58B31348-CC5D-3127-F33D-A92175F648EA}"/>
              </a:ext>
            </a:extLst>
          </p:cNvPr>
          <p:cNvSpPr txBox="1"/>
          <p:nvPr/>
        </p:nvSpPr>
        <p:spPr>
          <a:xfrm>
            <a:off x="323683" y="1175813"/>
            <a:ext cx="15608635"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Using data science, a loan manager can easily access and sift through an applicant's financial details.</a:t>
            </a:r>
          </a:p>
        </p:txBody>
      </p:sp>
      <p:sp>
        <p:nvSpPr>
          <p:cNvPr id="11" name="Google Shape;715;p45">
            <a:extLst>
              <a:ext uri="{FF2B5EF4-FFF2-40B4-BE49-F238E27FC236}">
                <a16:creationId xmlns:a16="http://schemas.microsoft.com/office/drawing/2014/main" id="{BA86E843-538F-FF93-B911-A1A472B936C7}"/>
              </a:ext>
            </a:extLst>
          </p:cNvPr>
          <p:cNvSpPr txBox="1"/>
          <p:nvPr/>
        </p:nvSpPr>
        <p:spPr>
          <a:xfrm>
            <a:off x="6657271" y="4102246"/>
            <a:ext cx="2459149" cy="802119"/>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Loan </a:t>
            </a:r>
            <a:r>
              <a:rPr lang="en-US" sz="2200" b="0" i="0" u="none" strike="noStrike" cap="none">
                <a:solidFill>
                  <a:srgbClr val="404040"/>
                </a:solidFill>
                <a:latin typeface="Open Sans"/>
                <a:ea typeface="Open Sans"/>
                <a:cs typeface="Open Sans"/>
                <a:sym typeface="Open Sans"/>
              </a:rPr>
              <a:t>application</a:t>
            </a:r>
            <a:r>
              <a:rPr lang="en-US" sz="2200" b="0" i="0" u="none" strike="noStrike" cap="none">
                <a:solidFill>
                  <a:srgbClr val="3F3F3F"/>
                </a:solidFill>
                <a:latin typeface="Open Sans"/>
                <a:ea typeface="Open Sans"/>
                <a:cs typeface="Open Sans"/>
                <a:sym typeface="Open Sans"/>
              </a:rPr>
              <a:t> portal</a:t>
            </a:r>
            <a:endParaRPr sz="2200" b="0" i="0" u="none" strike="noStrike" cap="none">
              <a:solidFill>
                <a:srgbClr val="3F3F3F"/>
              </a:solidFill>
              <a:latin typeface="Open Sans"/>
              <a:ea typeface="Open Sans"/>
              <a:cs typeface="Open Sans"/>
              <a:sym typeface="Open Sans"/>
            </a:endParaRPr>
          </a:p>
        </p:txBody>
      </p:sp>
      <p:sp>
        <p:nvSpPr>
          <p:cNvPr id="12" name="Google Shape;716;p45">
            <a:extLst>
              <a:ext uri="{FF2B5EF4-FFF2-40B4-BE49-F238E27FC236}">
                <a16:creationId xmlns:a16="http://schemas.microsoft.com/office/drawing/2014/main" id="{9EEC1DE4-1B1D-CA8C-DB52-DB6DC92725A3}"/>
              </a:ext>
            </a:extLst>
          </p:cNvPr>
          <p:cNvSpPr txBox="1"/>
          <p:nvPr/>
        </p:nvSpPr>
        <p:spPr>
          <a:xfrm>
            <a:off x="9947405" y="3751625"/>
            <a:ext cx="2170462" cy="818237"/>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Data transfer to servers</a:t>
            </a:r>
            <a:endParaRPr sz="2200" b="0" i="0" u="none" strike="noStrike" cap="none" dirty="0">
              <a:solidFill>
                <a:srgbClr val="404040"/>
              </a:solidFill>
              <a:latin typeface="Open Sans"/>
              <a:ea typeface="Open Sans"/>
              <a:cs typeface="Open Sans"/>
              <a:sym typeface="Open Sans"/>
            </a:endParaRPr>
          </a:p>
        </p:txBody>
      </p:sp>
      <p:sp>
        <p:nvSpPr>
          <p:cNvPr id="13" name="Google Shape;717;p45">
            <a:extLst>
              <a:ext uri="{FF2B5EF4-FFF2-40B4-BE49-F238E27FC236}">
                <a16:creationId xmlns:a16="http://schemas.microsoft.com/office/drawing/2014/main" id="{5DF61084-9D70-1DF6-4188-C7F766CFD3E1}"/>
              </a:ext>
            </a:extLst>
          </p:cNvPr>
          <p:cNvSpPr txBox="1"/>
          <p:nvPr/>
        </p:nvSpPr>
        <p:spPr>
          <a:xfrm>
            <a:off x="12135270" y="3643278"/>
            <a:ext cx="2214888" cy="72243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Enterprise</a:t>
            </a:r>
            <a:r>
              <a:rPr lang="en-US" sz="2200" b="0" i="0" u="none" strike="noStrike" cap="none">
                <a:solidFill>
                  <a:srgbClr val="3F3F3F"/>
                </a:solidFill>
                <a:latin typeface="Open Sans"/>
                <a:ea typeface="Open Sans"/>
                <a:cs typeface="Open Sans"/>
                <a:sym typeface="Open Sans"/>
              </a:rPr>
              <a:t> infrastructure</a:t>
            </a:r>
            <a:endParaRPr sz="2200" b="0" i="0" u="none" strike="noStrike" cap="none">
              <a:solidFill>
                <a:srgbClr val="3F3F3F"/>
              </a:solidFill>
              <a:latin typeface="Open Sans"/>
              <a:ea typeface="Open Sans"/>
              <a:cs typeface="Open Sans"/>
              <a:sym typeface="Open Sans"/>
            </a:endParaRPr>
          </a:p>
        </p:txBody>
      </p:sp>
      <p:sp>
        <p:nvSpPr>
          <p:cNvPr id="14" name="Google Shape;718;p45">
            <a:extLst>
              <a:ext uri="{FF2B5EF4-FFF2-40B4-BE49-F238E27FC236}">
                <a16:creationId xmlns:a16="http://schemas.microsoft.com/office/drawing/2014/main" id="{109AC708-711E-E898-DDA8-C0898EAA353D}"/>
              </a:ext>
            </a:extLst>
          </p:cNvPr>
          <p:cNvSpPr txBox="1"/>
          <p:nvPr/>
        </p:nvSpPr>
        <p:spPr>
          <a:xfrm>
            <a:off x="2487457" y="7441787"/>
            <a:ext cx="2194075" cy="735538"/>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Make </a:t>
            </a:r>
            <a:r>
              <a:rPr lang="en-US" sz="2200" b="0" i="0" u="none" strike="noStrike" cap="none">
                <a:solidFill>
                  <a:srgbClr val="404040"/>
                </a:solidFill>
                <a:latin typeface="Open Sans"/>
                <a:ea typeface="Open Sans"/>
                <a:cs typeface="Open Sans"/>
                <a:sym typeface="Open Sans"/>
              </a:rPr>
              <a:t>informed</a:t>
            </a:r>
            <a:r>
              <a:rPr lang="en-US" sz="2200" b="0" i="0" u="none" strike="noStrike" cap="none">
                <a:solidFill>
                  <a:srgbClr val="3F3F3F"/>
                </a:solidFill>
                <a:latin typeface="Open Sans"/>
                <a:ea typeface="Open Sans"/>
                <a:cs typeface="Open Sans"/>
                <a:sym typeface="Open Sans"/>
              </a:rPr>
              <a:t> decisions</a:t>
            </a:r>
            <a:endParaRPr sz="2200" b="0" i="0" u="none" strike="noStrike" cap="none">
              <a:solidFill>
                <a:srgbClr val="3F3F3F"/>
              </a:solidFill>
              <a:latin typeface="Open Sans"/>
              <a:ea typeface="Open Sans"/>
              <a:cs typeface="Open Sans"/>
              <a:sym typeface="Open Sans"/>
            </a:endParaRPr>
          </a:p>
        </p:txBody>
      </p:sp>
      <p:sp>
        <p:nvSpPr>
          <p:cNvPr id="15" name="Google Shape;719;p45">
            <a:extLst>
              <a:ext uri="{FF2B5EF4-FFF2-40B4-BE49-F238E27FC236}">
                <a16:creationId xmlns:a16="http://schemas.microsoft.com/office/drawing/2014/main" id="{12893A20-B388-182D-CF2B-17D66059D12A}"/>
              </a:ext>
            </a:extLst>
          </p:cNvPr>
          <p:cNvSpPr txBox="1"/>
          <p:nvPr/>
        </p:nvSpPr>
        <p:spPr>
          <a:xfrm>
            <a:off x="10299094" y="6962115"/>
            <a:ext cx="1861543" cy="793113"/>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Engagement dashboard</a:t>
            </a:r>
            <a:endParaRPr sz="2200" b="0" i="0" u="none" strike="noStrike" cap="none">
              <a:solidFill>
                <a:srgbClr val="404040"/>
              </a:solidFill>
              <a:latin typeface="Open Sans"/>
              <a:ea typeface="Open Sans"/>
              <a:cs typeface="Open Sans"/>
              <a:sym typeface="Open Sans"/>
            </a:endParaRPr>
          </a:p>
        </p:txBody>
      </p:sp>
      <p:pic>
        <p:nvPicPr>
          <p:cNvPr id="16" name="Google Shape;722;p45" descr="http://www.onlinetitleloans.com/img/approved-icon.png">
            <a:extLst>
              <a:ext uri="{FF2B5EF4-FFF2-40B4-BE49-F238E27FC236}">
                <a16:creationId xmlns:a16="http://schemas.microsoft.com/office/drawing/2014/main" id="{146F1577-B699-28FC-A5CB-75A28FC69CF2}"/>
              </a:ext>
            </a:extLst>
          </p:cNvPr>
          <p:cNvPicPr preferRelativeResize="0"/>
          <p:nvPr/>
        </p:nvPicPr>
        <p:blipFill rotWithShape="1">
          <a:blip r:embed="rId3">
            <a:alphaModFix/>
          </a:blip>
          <a:srcRect/>
          <a:stretch/>
        </p:blipFill>
        <p:spPr>
          <a:xfrm>
            <a:off x="1048182" y="5378906"/>
            <a:ext cx="812277" cy="680905"/>
          </a:xfrm>
          <a:prstGeom prst="rect">
            <a:avLst/>
          </a:prstGeom>
          <a:noFill/>
          <a:ln>
            <a:noFill/>
          </a:ln>
        </p:spPr>
      </p:pic>
      <p:pic>
        <p:nvPicPr>
          <p:cNvPr id="17" name="Google Shape;723;p45" descr="https://mbathenonprofitway.files.wordpress.com/2013/11/denied.jpg">
            <a:extLst>
              <a:ext uri="{FF2B5EF4-FFF2-40B4-BE49-F238E27FC236}">
                <a16:creationId xmlns:a16="http://schemas.microsoft.com/office/drawing/2014/main" id="{A980A52A-DD5C-AF06-1C82-62BE29203F51}"/>
              </a:ext>
            </a:extLst>
          </p:cNvPr>
          <p:cNvPicPr preferRelativeResize="0"/>
          <p:nvPr/>
        </p:nvPicPr>
        <p:blipFill rotWithShape="1">
          <a:blip r:embed="rId4">
            <a:alphaModFix/>
          </a:blip>
          <a:srcRect/>
          <a:stretch/>
        </p:blipFill>
        <p:spPr>
          <a:xfrm rot="18362126">
            <a:off x="795734" y="7110156"/>
            <a:ext cx="1040441" cy="797533"/>
          </a:xfrm>
          <a:prstGeom prst="rect">
            <a:avLst/>
          </a:prstGeom>
          <a:noFill/>
          <a:ln>
            <a:noFill/>
          </a:ln>
        </p:spPr>
      </p:pic>
      <p:sp>
        <p:nvSpPr>
          <p:cNvPr id="18" name="Google Shape;724;p45">
            <a:extLst>
              <a:ext uri="{FF2B5EF4-FFF2-40B4-BE49-F238E27FC236}">
                <a16:creationId xmlns:a16="http://schemas.microsoft.com/office/drawing/2014/main" id="{3A736E65-C625-66A7-3345-26A4BDC624FD}"/>
              </a:ext>
            </a:extLst>
          </p:cNvPr>
          <p:cNvSpPr txBox="1"/>
          <p:nvPr/>
        </p:nvSpPr>
        <p:spPr>
          <a:xfrm>
            <a:off x="12279173" y="7843208"/>
            <a:ext cx="2170462" cy="34222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 analytics</a:t>
            </a:r>
            <a:endParaRPr sz="2200" b="0" i="0" u="none" strike="noStrike" cap="none">
              <a:solidFill>
                <a:srgbClr val="3F3F3F"/>
              </a:solidFill>
              <a:latin typeface="Open Sans"/>
              <a:ea typeface="Open Sans"/>
              <a:cs typeface="Open Sans"/>
              <a:sym typeface="Open Sans"/>
            </a:endParaRPr>
          </a:p>
        </p:txBody>
      </p:sp>
      <p:grpSp>
        <p:nvGrpSpPr>
          <p:cNvPr id="23" name="Google Shape;742;p45">
            <a:extLst>
              <a:ext uri="{FF2B5EF4-FFF2-40B4-BE49-F238E27FC236}">
                <a16:creationId xmlns:a16="http://schemas.microsoft.com/office/drawing/2014/main" id="{BE4BF33B-1D93-93C5-A474-F2F8121FAE1A}"/>
              </a:ext>
            </a:extLst>
          </p:cNvPr>
          <p:cNvGrpSpPr/>
          <p:nvPr/>
        </p:nvGrpSpPr>
        <p:grpSpPr>
          <a:xfrm>
            <a:off x="1356430" y="2228283"/>
            <a:ext cx="2820336" cy="3020086"/>
            <a:chOff x="684101" y="2044942"/>
            <a:chExt cx="3206754" cy="3259309"/>
          </a:xfrm>
        </p:grpSpPr>
        <p:pic>
          <p:nvPicPr>
            <p:cNvPr id="35" name="Google Shape;743;p45">
              <a:extLst>
                <a:ext uri="{FF2B5EF4-FFF2-40B4-BE49-F238E27FC236}">
                  <a16:creationId xmlns:a16="http://schemas.microsoft.com/office/drawing/2014/main" id="{4AA18D8D-E7B2-FDFB-ACD4-7349EF28DD01}"/>
                </a:ext>
              </a:extLst>
            </p:cNvPr>
            <p:cNvPicPr preferRelativeResize="0"/>
            <p:nvPr/>
          </p:nvPicPr>
          <p:blipFill rotWithShape="1">
            <a:blip r:embed="rId5">
              <a:alphaModFix/>
            </a:blip>
            <a:srcRect/>
            <a:stretch/>
          </p:blipFill>
          <p:spPr>
            <a:xfrm>
              <a:off x="1922810" y="3156427"/>
              <a:ext cx="761462" cy="2147824"/>
            </a:xfrm>
            <a:prstGeom prst="rect">
              <a:avLst/>
            </a:prstGeom>
            <a:noFill/>
            <a:ln>
              <a:noFill/>
            </a:ln>
          </p:spPr>
        </p:pic>
        <p:pic>
          <p:nvPicPr>
            <p:cNvPr id="36" name="Google Shape;744;p45">
              <a:extLst>
                <a:ext uri="{FF2B5EF4-FFF2-40B4-BE49-F238E27FC236}">
                  <a16:creationId xmlns:a16="http://schemas.microsoft.com/office/drawing/2014/main" id="{CDCD333B-A092-CFCF-6157-FC96BAD354D1}"/>
                </a:ext>
              </a:extLst>
            </p:cNvPr>
            <p:cNvPicPr preferRelativeResize="0"/>
            <p:nvPr/>
          </p:nvPicPr>
          <p:blipFill rotWithShape="1">
            <a:blip r:embed="rId6">
              <a:alphaModFix/>
            </a:blip>
            <a:srcRect/>
            <a:stretch/>
          </p:blipFill>
          <p:spPr>
            <a:xfrm>
              <a:off x="684101" y="2693612"/>
              <a:ext cx="707210" cy="467366"/>
            </a:xfrm>
            <a:prstGeom prst="rect">
              <a:avLst/>
            </a:prstGeom>
            <a:noFill/>
            <a:ln>
              <a:noFill/>
            </a:ln>
          </p:spPr>
        </p:pic>
        <p:pic>
          <p:nvPicPr>
            <p:cNvPr id="37" name="Google Shape;745;p45">
              <a:extLst>
                <a:ext uri="{FF2B5EF4-FFF2-40B4-BE49-F238E27FC236}">
                  <a16:creationId xmlns:a16="http://schemas.microsoft.com/office/drawing/2014/main" id="{A3F870E2-5788-97BE-773F-A4F50C66F9CC}"/>
                </a:ext>
              </a:extLst>
            </p:cNvPr>
            <p:cNvPicPr preferRelativeResize="0"/>
            <p:nvPr/>
          </p:nvPicPr>
          <p:blipFill rotWithShape="1">
            <a:blip r:embed="rId7">
              <a:alphaModFix/>
            </a:blip>
            <a:srcRect/>
            <a:stretch/>
          </p:blipFill>
          <p:spPr>
            <a:xfrm>
              <a:off x="2921320" y="2833164"/>
              <a:ext cx="969535" cy="378371"/>
            </a:xfrm>
            <a:prstGeom prst="rect">
              <a:avLst/>
            </a:prstGeom>
            <a:noFill/>
            <a:ln>
              <a:noFill/>
            </a:ln>
          </p:spPr>
        </p:pic>
        <p:pic>
          <p:nvPicPr>
            <p:cNvPr id="38" name="Google Shape;746;p45">
              <a:extLst>
                <a:ext uri="{FF2B5EF4-FFF2-40B4-BE49-F238E27FC236}">
                  <a16:creationId xmlns:a16="http://schemas.microsoft.com/office/drawing/2014/main" id="{76923BFB-B993-7855-EF27-8FAE9688EA1A}"/>
                </a:ext>
              </a:extLst>
            </p:cNvPr>
            <p:cNvPicPr preferRelativeResize="0"/>
            <p:nvPr/>
          </p:nvPicPr>
          <p:blipFill rotWithShape="1">
            <a:blip r:embed="rId8">
              <a:alphaModFix/>
            </a:blip>
            <a:srcRect/>
            <a:stretch/>
          </p:blipFill>
          <p:spPr>
            <a:xfrm>
              <a:off x="1858346" y="2044942"/>
              <a:ext cx="636289" cy="435308"/>
            </a:xfrm>
            <a:prstGeom prst="rect">
              <a:avLst/>
            </a:prstGeom>
            <a:noFill/>
            <a:ln>
              <a:noFill/>
            </a:ln>
          </p:spPr>
        </p:pic>
        <p:cxnSp>
          <p:nvCxnSpPr>
            <p:cNvPr id="39" name="Google Shape;747;p45">
              <a:extLst>
                <a:ext uri="{FF2B5EF4-FFF2-40B4-BE49-F238E27FC236}">
                  <a16:creationId xmlns:a16="http://schemas.microsoft.com/office/drawing/2014/main" id="{4FE1F16D-7216-484C-71B4-2D067BE10220}"/>
                </a:ext>
              </a:extLst>
            </p:cNvPr>
            <p:cNvCxnSpPr/>
            <p:nvPr/>
          </p:nvCxnSpPr>
          <p:spPr>
            <a:xfrm>
              <a:off x="1426279" y="3169011"/>
              <a:ext cx="411569" cy="226038"/>
            </a:xfrm>
            <a:prstGeom prst="straightConnector1">
              <a:avLst/>
            </a:prstGeom>
            <a:noFill/>
            <a:ln w="19050" cap="flat" cmpd="sng">
              <a:solidFill>
                <a:srgbClr val="595959"/>
              </a:solidFill>
              <a:prstDash val="solid"/>
              <a:miter lim="800000"/>
              <a:headEnd type="none" w="sm" len="sm"/>
              <a:tailEnd type="none" w="sm" len="sm"/>
            </a:ln>
          </p:spPr>
        </p:cxnSp>
        <p:cxnSp>
          <p:nvCxnSpPr>
            <p:cNvPr id="40" name="Google Shape;748;p45">
              <a:extLst>
                <a:ext uri="{FF2B5EF4-FFF2-40B4-BE49-F238E27FC236}">
                  <a16:creationId xmlns:a16="http://schemas.microsoft.com/office/drawing/2014/main" id="{0A108264-D93B-59C1-AA59-ABD892546CA5}"/>
                </a:ext>
              </a:extLst>
            </p:cNvPr>
            <p:cNvCxnSpPr/>
            <p:nvPr/>
          </p:nvCxnSpPr>
          <p:spPr>
            <a:xfrm flipH="1">
              <a:off x="2195390" y="2598032"/>
              <a:ext cx="1" cy="417516"/>
            </a:xfrm>
            <a:prstGeom prst="straightConnector1">
              <a:avLst/>
            </a:prstGeom>
            <a:noFill/>
            <a:ln w="19050" cap="flat" cmpd="sng">
              <a:solidFill>
                <a:srgbClr val="595959"/>
              </a:solidFill>
              <a:prstDash val="solid"/>
              <a:miter lim="800000"/>
              <a:headEnd type="none" w="sm" len="sm"/>
              <a:tailEnd type="none" w="sm" len="sm"/>
            </a:ln>
          </p:spPr>
        </p:cxnSp>
        <p:cxnSp>
          <p:nvCxnSpPr>
            <p:cNvPr id="41" name="Google Shape;749;p45">
              <a:extLst>
                <a:ext uri="{FF2B5EF4-FFF2-40B4-BE49-F238E27FC236}">
                  <a16:creationId xmlns:a16="http://schemas.microsoft.com/office/drawing/2014/main" id="{CB488437-D0C0-0316-12A8-D66DF7418BC2}"/>
                </a:ext>
              </a:extLst>
            </p:cNvPr>
            <p:cNvCxnSpPr/>
            <p:nvPr/>
          </p:nvCxnSpPr>
          <p:spPr>
            <a:xfrm flipH="1">
              <a:off x="2515676" y="3087347"/>
              <a:ext cx="374602" cy="307702"/>
            </a:xfrm>
            <a:prstGeom prst="straightConnector1">
              <a:avLst/>
            </a:prstGeom>
            <a:noFill/>
            <a:ln w="19050" cap="flat" cmpd="sng">
              <a:solidFill>
                <a:srgbClr val="595959"/>
              </a:solidFill>
              <a:prstDash val="solid"/>
              <a:miter lim="800000"/>
              <a:headEnd type="none" w="sm" len="sm"/>
              <a:tailEnd type="none" w="sm" len="sm"/>
            </a:ln>
          </p:spPr>
        </p:cxnSp>
      </p:grpSp>
      <p:pic>
        <p:nvPicPr>
          <p:cNvPr id="24" name="Google Shape;750;p45">
            <a:extLst>
              <a:ext uri="{FF2B5EF4-FFF2-40B4-BE49-F238E27FC236}">
                <a16:creationId xmlns:a16="http://schemas.microsoft.com/office/drawing/2014/main" id="{092D9E53-EC66-77FA-54A1-FFFFBDAF6C03}"/>
              </a:ext>
            </a:extLst>
          </p:cNvPr>
          <p:cNvPicPr preferRelativeResize="0"/>
          <p:nvPr/>
        </p:nvPicPr>
        <p:blipFill rotWithShape="1">
          <a:blip r:embed="rId9">
            <a:alphaModFix/>
          </a:blip>
          <a:srcRect/>
          <a:stretch/>
        </p:blipFill>
        <p:spPr>
          <a:xfrm>
            <a:off x="7316935" y="2848178"/>
            <a:ext cx="1590999" cy="1060329"/>
          </a:xfrm>
          <a:prstGeom prst="rect">
            <a:avLst/>
          </a:prstGeom>
          <a:noFill/>
          <a:ln>
            <a:noFill/>
          </a:ln>
        </p:spPr>
      </p:pic>
      <p:sp>
        <p:nvSpPr>
          <p:cNvPr id="25" name="Google Shape;751;p45">
            <a:extLst>
              <a:ext uri="{FF2B5EF4-FFF2-40B4-BE49-F238E27FC236}">
                <a16:creationId xmlns:a16="http://schemas.microsoft.com/office/drawing/2014/main" id="{1B0081C4-802C-CB25-C1E8-79D48385C60A}"/>
              </a:ext>
            </a:extLst>
          </p:cNvPr>
          <p:cNvSpPr/>
          <p:nvPr/>
        </p:nvSpPr>
        <p:spPr>
          <a:xfrm>
            <a:off x="7123316" y="5109063"/>
            <a:ext cx="2893381" cy="2968870"/>
          </a:xfrm>
          <a:prstGeom prst="roundRect">
            <a:avLst>
              <a:gd name="adj" fmla="val 7138"/>
            </a:avLst>
          </a:prstGeom>
          <a:solidFill>
            <a:schemeClr val="lt1"/>
          </a:solidFill>
          <a:ln w="952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rgbClr val="3F3F3F"/>
              </a:solidFill>
              <a:latin typeface="Open Sans"/>
              <a:ea typeface="Open Sans"/>
              <a:cs typeface="Open Sans"/>
              <a:sym typeface="Open Sans"/>
            </a:endParaRPr>
          </a:p>
        </p:txBody>
      </p:sp>
      <p:pic>
        <p:nvPicPr>
          <p:cNvPr id="26" name="Google Shape;752;p45">
            <a:extLst>
              <a:ext uri="{FF2B5EF4-FFF2-40B4-BE49-F238E27FC236}">
                <a16:creationId xmlns:a16="http://schemas.microsoft.com/office/drawing/2014/main" id="{40BAEE43-F26D-D60D-8080-B114AE33B266}"/>
              </a:ext>
            </a:extLst>
          </p:cNvPr>
          <p:cNvPicPr preferRelativeResize="0"/>
          <p:nvPr/>
        </p:nvPicPr>
        <p:blipFill rotWithShape="1">
          <a:blip r:embed="rId10">
            <a:alphaModFix/>
          </a:blip>
          <a:srcRect/>
          <a:stretch/>
        </p:blipFill>
        <p:spPr>
          <a:xfrm>
            <a:off x="7839067" y="5178204"/>
            <a:ext cx="480107" cy="709279"/>
          </a:xfrm>
          <a:prstGeom prst="rect">
            <a:avLst/>
          </a:prstGeom>
          <a:noFill/>
          <a:ln>
            <a:noFill/>
          </a:ln>
        </p:spPr>
      </p:pic>
      <p:pic>
        <p:nvPicPr>
          <p:cNvPr id="27" name="Google Shape;753;p45">
            <a:extLst>
              <a:ext uri="{FF2B5EF4-FFF2-40B4-BE49-F238E27FC236}">
                <a16:creationId xmlns:a16="http://schemas.microsoft.com/office/drawing/2014/main" id="{25764494-17BD-CDC4-84B2-3176A9DB8BB2}"/>
              </a:ext>
            </a:extLst>
          </p:cNvPr>
          <p:cNvPicPr preferRelativeResize="0"/>
          <p:nvPr/>
        </p:nvPicPr>
        <p:blipFill rotWithShape="1">
          <a:blip r:embed="rId11">
            <a:alphaModFix/>
          </a:blip>
          <a:srcRect/>
          <a:stretch/>
        </p:blipFill>
        <p:spPr>
          <a:xfrm>
            <a:off x="7828562" y="5990846"/>
            <a:ext cx="563166" cy="735456"/>
          </a:xfrm>
          <a:prstGeom prst="rect">
            <a:avLst/>
          </a:prstGeom>
          <a:noFill/>
          <a:ln>
            <a:noFill/>
          </a:ln>
        </p:spPr>
      </p:pic>
      <p:pic>
        <p:nvPicPr>
          <p:cNvPr id="28" name="Google Shape;754;p45">
            <a:extLst>
              <a:ext uri="{FF2B5EF4-FFF2-40B4-BE49-F238E27FC236}">
                <a16:creationId xmlns:a16="http://schemas.microsoft.com/office/drawing/2014/main" id="{75A4D3C5-DDB1-D2F9-C0CE-8260BB25A513}"/>
              </a:ext>
            </a:extLst>
          </p:cNvPr>
          <p:cNvPicPr preferRelativeResize="0"/>
          <p:nvPr/>
        </p:nvPicPr>
        <p:blipFill rotWithShape="1">
          <a:blip r:embed="rId12">
            <a:alphaModFix/>
          </a:blip>
          <a:srcRect/>
          <a:stretch/>
        </p:blipFill>
        <p:spPr>
          <a:xfrm>
            <a:off x="8651274" y="5980208"/>
            <a:ext cx="498120" cy="728597"/>
          </a:xfrm>
          <a:prstGeom prst="rect">
            <a:avLst/>
          </a:prstGeom>
          <a:noFill/>
          <a:ln>
            <a:noFill/>
          </a:ln>
        </p:spPr>
      </p:pic>
      <p:pic>
        <p:nvPicPr>
          <p:cNvPr id="29" name="Google Shape;755;p45">
            <a:extLst>
              <a:ext uri="{FF2B5EF4-FFF2-40B4-BE49-F238E27FC236}">
                <a16:creationId xmlns:a16="http://schemas.microsoft.com/office/drawing/2014/main" id="{263DE2F5-8733-0822-F17C-39314893DAB5}"/>
              </a:ext>
            </a:extLst>
          </p:cNvPr>
          <p:cNvPicPr preferRelativeResize="0"/>
          <p:nvPr/>
        </p:nvPicPr>
        <p:blipFill rotWithShape="1">
          <a:blip r:embed="rId13">
            <a:alphaModFix/>
          </a:blip>
          <a:srcRect/>
          <a:stretch/>
        </p:blipFill>
        <p:spPr>
          <a:xfrm>
            <a:off x="8687033" y="5307824"/>
            <a:ext cx="489647" cy="450788"/>
          </a:xfrm>
          <a:prstGeom prst="rect">
            <a:avLst/>
          </a:prstGeom>
          <a:noFill/>
          <a:ln>
            <a:noFill/>
          </a:ln>
        </p:spPr>
      </p:pic>
      <p:sp>
        <p:nvSpPr>
          <p:cNvPr id="30" name="Google Shape;756;p45">
            <a:extLst>
              <a:ext uri="{FF2B5EF4-FFF2-40B4-BE49-F238E27FC236}">
                <a16:creationId xmlns:a16="http://schemas.microsoft.com/office/drawing/2014/main" id="{90AE4A0A-1EEE-812A-8D27-893BCC3AA666}"/>
              </a:ext>
            </a:extLst>
          </p:cNvPr>
          <p:cNvSpPr txBox="1"/>
          <p:nvPr/>
        </p:nvSpPr>
        <p:spPr>
          <a:xfrm>
            <a:off x="7154227" y="6745565"/>
            <a:ext cx="2862469" cy="9546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2200" b="0" i="0" u="none" strike="noStrike" cap="none" dirty="0">
                <a:solidFill>
                  <a:srgbClr val="3F3F3F"/>
                </a:solidFill>
                <a:latin typeface="Open Sans"/>
                <a:ea typeface="Open Sans"/>
                <a:cs typeface="Open Sans"/>
                <a:sym typeface="Open Sans"/>
              </a:rPr>
              <a:t>Credit report, credit history, approved amount, and risk</a:t>
            </a:r>
            <a:endParaRPr sz="2200" b="0" i="0" u="none" strike="noStrike" cap="none" dirty="0">
              <a:solidFill>
                <a:srgbClr val="3F3F3F"/>
              </a:solidFill>
              <a:latin typeface="Open Sans"/>
              <a:ea typeface="Open Sans"/>
              <a:cs typeface="Open Sans"/>
              <a:sym typeface="Open Sans"/>
            </a:endParaRPr>
          </a:p>
        </p:txBody>
      </p:sp>
      <p:pic>
        <p:nvPicPr>
          <p:cNvPr id="31" name="Google Shape;757;p45">
            <a:extLst>
              <a:ext uri="{FF2B5EF4-FFF2-40B4-BE49-F238E27FC236}">
                <a16:creationId xmlns:a16="http://schemas.microsoft.com/office/drawing/2014/main" id="{04743BA2-BF60-EB23-B56B-2BF30EC71201}"/>
              </a:ext>
            </a:extLst>
          </p:cNvPr>
          <p:cNvPicPr preferRelativeResize="0"/>
          <p:nvPr/>
        </p:nvPicPr>
        <p:blipFill rotWithShape="1">
          <a:blip r:embed="rId14">
            <a:alphaModFix/>
          </a:blip>
          <a:srcRect/>
          <a:stretch/>
        </p:blipFill>
        <p:spPr>
          <a:xfrm>
            <a:off x="2669610" y="5265835"/>
            <a:ext cx="1750746" cy="2109306"/>
          </a:xfrm>
          <a:prstGeom prst="rect">
            <a:avLst/>
          </a:prstGeom>
          <a:noFill/>
          <a:ln>
            <a:noFill/>
          </a:ln>
        </p:spPr>
      </p:pic>
      <p:cxnSp>
        <p:nvCxnSpPr>
          <p:cNvPr id="32" name="Google Shape;758;p45">
            <a:extLst>
              <a:ext uri="{FF2B5EF4-FFF2-40B4-BE49-F238E27FC236}">
                <a16:creationId xmlns:a16="http://schemas.microsoft.com/office/drawing/2014/main" id="{D3ACDDB2-D1E3-43C8-8633-651E81DAB995}"/>
              </a:ext>
            </a:extLst>
          </p:cNvPr>
          <p:cNvCxnSpPr/>
          <p:nvPr/>
        </p:nvCxnSpPr>
        <p:spPr>
          <a:xfrm rot="10800000">
            <a:off x="1946951" y="5606554"/>
            <a:ext cx="782314" cy="690783"/>
          </a:xfrm>
          <a:prstGeom prst="bentConnector3">
            <a:avLst>
              <a:gd name="adj1" fmla="val 50000"/>
            </a:avLst>
          </a:prstGeom>
          <a:ln>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Google Shape;759;p45">
            <a:extLst>
              <a:ext uri="{FF2B5EF4-FFF2-40B4-BE49-F238E27FC236}">
                <a16:creationId xmlns:a16="http://schemas.microsoft.com/office/drawing/2014/main" id="{79293F65-C545-8801-DE74-624F11FE1BE2}"/>
              </a:ext>
            </a:extLst>
          </p:cNvPr>
          <p:cNvCxnSpPr/>
          <p:nvPr/>
        </p:nvCxnSpPr>
        <p:spPr>
          <a:xfrm flipH="1">
            <a:off x="1942968" y="6604137"/>
            <a:ext cx="726642" cy="657425"/>
          </a:xfrm>
          <a:prstGeom prst="bentConnector3">
            <a:avLst>
              <a:gd name="adj1" fmla="val 50000"/>
            </a:avLst>
          </a:prstGeom>
          <a:ln>
            <a:headEnd type="none" w="sm" len="sm"/>
            <a:tailEnd type="triangle" w="med" len="med"/>
          </a:ln>
        </p:spPr>
        <p:style>
          <a:lnRef idx="1">
            <a:schemeClr val="accent1"/>
          </a:lnRef>
          <a:fillRef idx="0">
            <a:schemeClr val="accent1"/>
          </a:fillRef>
          <a:effectRef idx="0">
            <a:schemeClr val="accent1"/>
          </a:effectRef>
          <a:fontRef idx="minor">
            <a:schemeClr val="tx1"/>
          </a:fontRef>
        </p:style>
      </p:cxnSp>
      <p:pic>
        <p:nvPicPr>
          <p:cNvPr id="34" name="Google Shape;760;p45">
            <a:extLst>
              <a:ext uri="{FF2B5EF4-FFF2-40B4-BE49-F238E27FC236}">
                <a16:creationId xmlns:a16="http://schemas.microsoft.com/office/drawing/2014/main" id="{05579274-272A-F23C-65EE-BB12393C90F5}"/>
              </a:ext>
            </a:extLst>
          </p:cNvPr>
          <p:cNvPicPr preferRelativeResize="0"/>
          <p:nvPr/>
        </p:nvPicPr>
        <p:blipFill rotWithShape="1">
          <a:blip r:embed="rId15">
            <a:alphaModFix/>
          </a:blip>
          <a:srcRect/>
          <a:stretch/>
        </p:blipFill>
        <p:spPr>
          <a:xfrm>
            <a:off x="12681662" y="2358784"/>
            <a:ext cx="1224280" cy="1265375"/>
          </a:xfrm>
          <a:prstGeom prst="rect">
            <a:avLst/>
          </a:prstGeom>
          <a:noFill/>
          <a:ln>
            <a:noFill/>
          </a:ln>
        </p:spPr>
      </p:pic>
      <p:sp>
        <p:nvSpPr>
          <p:cNvPr id="57" name="Brandline_LVC">
            <a:extLst>
              <a:ext uri="{FF2B5EF4-FFF2-40B4-BE49-F238E27FC236}">
                <a16:creationId xmlns:a16="http://schemas.microsoft.com/office/drawing/2014/main" id="{B14F935B-61A8-0FD2-7546-8890E1042569}"/>
              </a:ext>
            </a:extLst>
          </p:cNvPr>
          <p:cNvSpPr/>
          <p:nvPr/>
        </p:nvSpPr>
        <p:spPr>
          <a:xfrm>
            <a:off x="4127500" y="816324"/>
            <a:ext cx="7997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677;p44">
            <a:extLst>
              <a:ext uri="{FF2B5EF4-FFF2-40B4-BE49-F238E27FC236}">
                <a16:creationId xmlns:a16="http://schemas.microsoft.com/office/drawing/2014/main" id="{0C7EBC59-2D4C-D7D7-FD3F-4E874E4CCD97}"/>
              </a:ext>
            </a:extLst>
          </p:cNvPr>
          <p:cNvCxnSpPr/>
          <p:nvPr/>
        </p:nvCxnSpPr>
        <p:spPr>
          <a:xfrm>
            <a:off x="4754776" y="3269848"/>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3" name="Google Shape;677;p44">
            <a:extLst>
              <a:ext uri="{FF2B5EF4-FFF2-40B4-BE49-F238E27FC236}">
                <a16:creationId xmlns:a16="http://schemas.microsoft.com/office/drawing/2014/main" id="{42FE6E7D-9BC6-5F33-4BAE-FE1EC21CBC53}"/>
              </a:ext>
            </a:extLst>
          </p:cNvPr>
          <p:cNvCxnSpPr/>
          <p:nvPr/>
        </p:nvCxnSpPr>
        <p:spPr>
          <a:xfrm>
            <a:off x="10229648" y="3253778"/>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5" name="Google Shape;690;p44">
            <a:extLst>
              <a:ext uri="{FF2B5EF4-FFF2-40B4-BE49-F238E27FC236}">
                <a16:creationId xmlns:a16="http://schemas.microsoft.com/office/drawing/2014/main" id="{762D3B76-B0AE-DC7D-FF13-ECD9CDB4E0E6}"/>
              </a:ext>
            </a:extLst>
          </p:cNvPr>
          <p:cNvCxnSpPr/>
          <p:nvPr/>
        </p:nvCxnSpPr>
        <p:spPr>
          <a:xfrm rot="10800000">
            <a:off x="10278201" y="6384219"/>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Google Shape;690;p44">
            <a:extLst>
              <a:ext uri="{FF2B5EF4-FFF2-40B4-BE49-F238E27FC236}">
                <a16:creationId xmlns:a16="http://schemas.microsoft.com/office/drawing/2014/main" id="{FC6188E8-0B5A-ACC9-6D4D-FDD512D6976B}"/>
              </a:ext>
            </a:extLst>
          </p:cNvPr>
          <p:cNvCxnSpPr/>
          <p:nvPr/>
        </p:nvCxnSpPr>
        <p:spPr>
          <a:xfrm rot="10800000">
            <a:off x="4732587" y="6384219"/>
            <a:ext cx="1789674"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Google Shape;686;p44">
            <a:extLst>
              <a:ext uri="{FF2B5EF4-FFF2-40B4-BE49-F238E27FC236}">
                <a16:creationId xmlns:a16="http://schemas.microsoft.com/office/drawing/2014/main" id="{1B3C49D9-D431-3968-DCA3-C43034179631}"/>
              </a:ext>
            </a:extLst>
          </p:cNvPr>
          <p:cNvCxnSpPr/>
          <p:nvPr/>
        </p:nvCxnSpPr>
        <p:spPr>
          <a:xfrm rot="5400000">
            <a:off x="13034933" y="5058546"/>
            <a:ext cx="1006688" cy="0"/>
          </a:xfrm>
          <a:prstGeom prst="straightConnector1">
            <a:avLst/>
          </a:prstGeom>
          <a:ln w="57150">
            <a:headEnd type="none" w="sm" len="sm"/>
            <a:tailEnd type="triangle" w="med" len="med"/>
          </a:ln>
        </p:spPr>
        <p:style>
          <a:lnRef idx="1">
            <a:schemeClr val="accent1"/>
          </a:lnRef>
          <a:fillRef idx="0">
            <a:schemeClr val="accent1"/>
          </a:fillRef>
          <a:effectRef idx="0">
            <a:schemeClr val="accent1"/>
          </a:effectRef>
          <a:fontRef idx="minor">
            <a:schemeClr val="tx1"/>
          </a:fontRef>
        </p:style>
      </p:cxnSp>
      <p:pic>
        <p:nvPicPr>
          <p:cNvPr id="61" name="Picture 60" descr="A person and person standing next to a large tablet&#10;&#10;Description automatically generated">
            <a:extLst>
              <a:ext uri="{FF2B5EF4-FFF2-40B4-BE49-F238E27FC236}">
                <a16:creationId xmlns:a16="http://schemas.microsoft.com/office/drawing/2014/main" id="{DE661D1C-408D-CDCA-651A-290B27123C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696498" y="5885039"/>
            <a:ext cx="1327937" cy="1732813"/>
          </a:xfrm>
          <a:prstGeom prst="rect">
            <a:avLst/>
          </a:prstGeom>
        </p:spPr>
      </p:pic>
    </p:spTree>
    <p:extLst>
      <p:ext uri="{BB962C8B-B14F-4D97-AF65-F5344CB8AC3E}">
        <p14:creationId xmlns:p14="http://schemas.microsoft.com/office/powerpoint/2010/main" val="371571055"/>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2430</TotalTime>
  <Words>2703</Words>
  <Application>Microsoft Office PowerPoint</Application>
  <PresentationFormat>Custom</PresentationFormat>
  <Paragraphs>410</Paragraphs>
  <Slides>43</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Courier New</vt:lpstr>
      <vt:lpstr>Google Sans</vt:lpstr>
      <vt:lpstr>Open Sans</vt:lpstr>
      <vt:lpstr>Söhne</vt:lpstr>
      <vt:lpstr>2023_LVC</vt:lpstr>
      <vt:lpstr>PowerPoint Presentation</vt:lpstr>
      <vt:lpstr>PowerPoint Presentation</vt:lpstr>
      <vt:lpstr>PowerPoint Presentation</vt:lpstr>
      <vt:lpstr>PowerPoint Presentation</vt:lpstr>
      <vt:lpstr>Data Science</vt:lpstr>
      <vt:lpstr>Data Science</vt:lpstr>
      <vt:lpstr>Application of Data Science: Healthcare</vt:lpstr>
      <vt:lpstr>Application of Data Science: Search Engines</vt:lpstr>
      <vt:lpstr>Application of Data Science: Finance</vt:lpstr>
      <vt:lpstr>PowerPoint Presentation</vt:lpstr>
      <vt:lpstr>Data Science Process</vt:lpstr>
      <vt:lpstr>Data Science Process</vt:lpstr>
      <vt:lpstr>Data Science Process</vt:lpstr>
      <vt:lpstr>PowerPoint Presentation</vt:lpstr>
      <vt:lpstr>PowerPoint Presentation</vt:lpstr>
      <vt:lpstr>Advantages of Using Python for Data Science</vt:lpstr>
      <vt:lpstr>PowerPoint Presentation</vt:lpstr>
      <vt:lpstr>PowerPoint Presentation</vt:lpstr>
      <vt:lpstr>PowerPoint Presentation</vt:lpstr>
      <vt:lpstr>PowerPoint Presentation</vt:lpstr>
      <vt:lpstr>PowerPoint Presentation</vt:lpstr>
      <vt:lpstr>Scikit-Learn</vt:lpstr>
      <vt:lpstr>Matplotlib</vt:lpstr>
      <vt:lpstr>Seaborn</vt:lpstr>
      <vt:lpstr>Plotly</vt:lpstr>
      <vt:lpstr>PowerPoint Presentation</vt:lpstr>
      <vt:lpstr>Types of Plots: Line Plot</vt:lpstr>
      <vt:lpstr>Types of Plots: Marker Plots</vt:lpstr>
      <vt:lpstr>Types of Plots: Scatter Plots</vt:lpstr>
      <vt:lpstr>Types of Plots: Area Plots</vt:lpstr>
      <vt:lpstr>Types of Plots: Bar Plots</vt:lpstr>
      <vt:lpstr>Types of Plots: Grid Plots</vt:lpstr>
      <vt:lpstr>Types of Plots: Histogram Chart</vt:lpstr>
      <vt:lpstr>Types of Plots: Pie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Aniket Fulari</cp:lastModifiedBy>
  <cp:revision>77</cp:revision>
  <dcterms:created xsi:type="dcterms:W3CDTF">2023-05-19T12:36:11Z</dcterms:created>
  <dcterms:modified xsi:type="dcterms:W3CDTF">2025-01-09T07:28:43Z</dcterms:modified>
</cp:coreProperties>
</file>